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528" r:id="rId3"/>
    <p:sldId id="527" r:id="rId4"/>
    <p:sldId id="506" r:id="rId5"/>
    <p:sldId id="519" r:id="rId6"/>
    <p:sldId id="312" r:id="rId7"/>
    <p:sldId id="511" r:id="rId8"/>
    <p:sldId id="530" r:id="rId9"/>
    <p:sldId id="522" r:id="rId10"/>
    <p:sldId id="521" r:id="rId11"/>
    <p:sldId id="531" r:id="rId12"/>
    <p:sldId id="526" r:id="rId13"/>
    <p:sldId id="525" r:id="rId14"/>
    <p:sldId id="267" r:id="rId15"/>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DD4D3C-35C4-45D1-9D0F-D3F043F28681}">
          <p14:sldIdLst>
            <p14:sldId id="256"/>
            <p14:sldId id="528"/>
            <p14:sldId id="527"/>
            <p14:sldId id="506"/>
            <p14:sldId id="519"/>
            <p14:sldId id="312"/>
            <p14:sldId id="511"/>
            <p14:sldId id="530"/>
            <p14:sldId id="522"/>
            <p14:sldId id="521"/>
            <p14:sldId id="531"/>
            <p14:sldId id="526"/>
            <p14:sldId id="525"/>
            <p14:sldId id="26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ze Brice" initials="IB" lastIdx="10" clrIdx="0">
    <p:extLst>
      <p:ext uri="{19B8F6BF-5375-455C-9EA6-DF929625EA0E}">
        <p15:presenceInfo xmlns:p15="http://schemas.microsoft.com/office/powerpoint/2012/main" userId="S-1-5-21-2347098994-292127957-656167012-1599" providerId="AD"/>
      </p:ext>
    </p:extLst>
  </p:cmAuthor>
  <p:cmAuthor id="2" name="Gusts Ašmanis" initials="GA" lastIdx="3" clrIdx="1">
    <p:extLst>
      <p:ext uri="{19B8F6BF-5375-455C-9EA6-DF929625EA0E}">
        <p15:presenceInfo xmlns:p15="http://schemas.microsoft.com/office/powerpoint/2012/main" userId="S::gusts.asmanis@atd.lv::ea4ec24a-8510-4335-b8d9-a348cdf7d7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463"/>
    <a:srgbClr val="ED592A"/>
    <a:srgbClr val="EE5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81900" autoAdjust="0"/>
  </p:normalViewPr>
  <p:slideViewPr>
    <p:cSldViewPr snapToGrid="0" snapToObjects="1">
      <p:cViewPr varScale="1">
        <p:scale>
          <a:sx n="73" d="100"/>
          <a:sy n="73" d="100"/>
        </p:scale>
        <p:origin x="10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Reisu skaits šobrīd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Attālināta biļešu iegāde</c:v>
                </c:pt>
              </c:strCache>
            </c:strRef>
          </c:cat>
          <c:val>
            <c:numRef>
              <c:f>Sheet1!$B$2:$B$2</c:f>
              <c:numCache>
                <c:formatCode>General</c:formatCode>
                <c:ptCount val="1"/>
                <c:pt idx="0">
                  <c:v>2950</c:v>
                </c:pt>
              </c:numCache>
            </c:numRef>
          </c:val>
          <c:extLst>
            <c:ext xmlns:c16="http://schemas.microsoft.com/office/drawing/2014/chart" uri="{C3380CC4-5D6E-409C-BE32-E72D297353CC}">
              <c16:uniqueId val="{00000000-7B9B-4350-BB5D-877AD0671476}"/>
            </c:ext>
          </c:extLst>
        </c:ser>
        <c:ser>
          <c:idx val="1"/>
          <c:order val="1"/>
          <c:tx>
            <c:strRef>
              <c:f>Sheet1!$C$1</c:f>
              <c:strCache>
                <c:ptCount val="1"/>
                <c:pt idx="0">
                  <c:v>Reisu skaits nākotnē</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Attālināta biļešu iegāde</c:v>
                </c:pt>
              </c:strCache>
            </c:strRef>
          </c:cat>
          <c:val>
            <c:numRef>
              <c:f>Sheet1!$C$2:$C$2</c:f>
              <c:numCache>
                <c:formatCode>General</c:formatCode>
                <c:ptCount val="1"/>
                <c:pt idx="0">
                  <c:v>7360</c:v>
                </c:pt>
              </c:numCache>
            </c:numRef>
          </c:val>
          <c:extLst>
            <c:ext xmlns:c16="http://schemas.microsoft.com/office/drawing/2014/chart" uri="{C3380CC4-5D6E-409C-BE32-E72D297353CC}">
              <c16:uniqueId val="{00000001-7B9B-4350-BB5D-877AD0671476}"/>
            </c:ext>
          </c:extLst>
        </c:ser>
        <c:dLbls>
          <c:dLblPos val="outEnd"/>
          <c:showLegendKey val="0"/>
          <c:showVal val="1"/>
          <c:showCatName val="0"/>
          <c:showSerName val="0"/>
          <c:showPercent val="0"/>
          <c:showBubbleSize val="0"/>
        </c:dLbls>
        <c:gapWidth val="219"/>
        <c:overlap val="-27"/>
        <c:axId val="1058736592"/>
        <c:axId val="1058737840"/>
      </c:barChart>
      <c:catAx>
        <c:axId val="105873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058737840"/>
        <c:crosses val="autoZero"/>
        <c:auto val="1"/>
        <c:lblAlgn val="ctr"/>
        <c:lblOffset val="100"/>
        <c:noMultiLvlLbl val="0"/>
      </c:catAx>
      <c:valAx>
        <c:axId val="1058737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05873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A9872FFD-1A29-459A-B06B-124C45A70CA5}">
      <dgm:prSet/>
      <dgm:spPr/>
      <dgm:t>
        <a:bodyPr/>
        <a:lstStyle/>
        <a:p>
          <a:pPr>
            <a:defRPr b="1"/>
          </a:pPr>
          <a:r>
            <a:rPr lang="lv-LV" b="1" dirty="0">
              <a:solidFill>
                <a:schemeClr val="tx1">
                  <a:lumMod val="65000"/>
                  <a:lumOff val="35000"/>
                </a:schemeClr>
              </a:solidFill>
            </a:rPr>
            <a:t>01.02.2021.</a:t>
          </a:r>
          <a:r>
            <a:rPr lang="lv-LV" dirty="0"/>
            <a:t>–</a:t>
          </a:r>
          <a:r>
            <a:rPr lang="lv-LV" b="1" dirty="0">
              <a:solidFill>
                <a:schemeClr val="tx1">
                  <a:lumMod val="65000"/>
                  <a:lumOff val="35000"/>
                </a:schemeClr>
              </a:solidFill>
            </a:rPr>
            <a:t>27.09.2021. </a:t>
          </a:r>
          <a:endParaRPr lang="en-US" dirty="0">
            <a:solidFill>
              <a:schemeClr val="tx1">
                <a:lumMod val="65000"/>
                <a:lumOff val="35000"/>
              </a:schemeClr>
            </a:solidFill>
          </a:endParaRPr>
        </a:p>
      </dgm:t>
    </dgm:pt>
    <dgm:pt modelId="{2D5DDDD2-7DA4-4428-9A74-BB7F1E46EA83}" type="parTrans" cxnId="{CD6139B8-3343-4B7B-B0E5-94CC2C113DE9}">
      <dgm:prSet/>
      <dgm:spPr/>
      <dgm:t>
        <a:bodyPr/>
        <a:lstStyle/>
        <a:p>
          <a:endParaRPr lang="lv-LV"/>
        </a:p>
      </dgm:t>
    </dgm:pt>
    <dgm:pt modelId="{57CCA364-36B9-42EF-BCD7-7C8BA5E35C7E}" type="sibTrans" cxnId="{CD6139B8-3343-4B7B-B0E5-94CC2C113DE9}">
      <dgm:prSet/>
      <dgm:spPr/>
      <dgm:t>
        <a:bodyPr/>
        <a:lstStyle/>
        <a:p>
          <a:endParaRPr lang="lv-LV"/>
        </a:p>
      </dgm:t>
    </dgm:pt>
    <dgm:pt modelId="{0C842825-E776-4922-B98C-BB3ABF9A0AAF}">
      <dgm:prSet custT="1"/>
      <dgm:spPr/>
      <dgm:t>
        <a:bodyPr/>
        <a:lstStyle/>
        <a:p>
          <a:r>
            <a:rPr lang="lv-LV" sz="1400" dirty="0">
              <a:solidFill>
                <a:schemeClr val="tx1"/>
              </a:solidFill>
            </a:rPr>
            <a:t>Iesaistīta nozare, lai sistēmas dalībnieki gatavotos darbam iespējami īsā termiņā</a:t>
          </a:r>
          <a:endParaRPr lang="en-US" sz="1400" dirty="0">
            <a:solidFill>
              <a:schemeClr val="tx1"/>
            </a:solidFill>
          </a:endParaRPr>
        </a:p>
      </dgm:t>
    </dgm:pt>
    <dgm:pt modelId="{33AEB618-218E-46AB-BD30-6A7FDCCCD14C}" type="parTrans" cxnId="{6B5FF99E-972A-4B6D-B588-027BCC51C2B0}">
      <dgm:prSet/>
      <dgm:spPr/>
      <dgm:t>
        <a:bodyPr/>
        <a:lstStyle/>
        <a:p>
          <a:endParaRPr lang="lv-LV"/>
        </a:p>
      </dgm:t>
    </dgm:pt>
    <dgm:pt modelId="{2AEE0CF9-0405-4343-9D02-94C698751585}" type="sibTrans" cxnId="{6B5FF99E-972A-4B6D-B588-027BCC51C2B0}">
      <dgm:prSet/>
      <dgm:spPr/>
      <dgm:t>
        <a:bodyPr/>
        <a:lstStyle/>
        <a:p>
          <a:endParaRPr lang="lv-LV"/>
        </a:p>
      </dgm:t>
    </dgm:pt>
    <dgm:pt modelId="{1243FA15-D626-40B2-AFB1-A022C8C5ADD1}">
      <dgm:prSet custT="1"/>
      <dgm:spPr/>
      <dgm:t>
        <a:bodyPr/>
        <a:lstStyle/>
        <a:p>
          <a:pPr>
            <a:defRPr b="1"/>
          </a:pPr>
          <a:r>
            <a:rPr lang="lv-LV" sz="1500" b="1" dirty="0">
              <a:solidFill>
                <a:schemeClr val="tx1">
                  <a:lumMod val="65000"/>
                  <a:lumOff val="35000"/>
                </a:schemeClr>
              </a:solidFill>
            </a:rPr>
            <a:t>01.02.2021.</a:t>
          </a:r>
          <a:r>
            <a:rPr lang="lv-LV" sz="1500" dirty="0"/>
            <a:t>–</a:t>
          </a:r>
          <a:r>
            <a:rPr lang="lv-LV" sz="1500" b="1" dirty="0">
              <a:solidFill>
                <a:schemeClr val="tx1">
                  <a:lumMod val="65000"/>
                  <a:lumOff val="35000"/>
                </a:schemeClr>
              </a:solidFill>
            </a:rPr>
            <a:t>27.09.2021.</a:t>
          </a:r>
          <a:endParaRPr lang="en-US" sz="1500" dirty="0">
            <a:solidFill>
              <a:schemeClr val="tx1">
                <a:lumMod val="65000"/>
                <a:lumOff val="35000"/>
              </a:schemeClr>
            </a:solidFill>
          </a:endParaRPr>
        </a:p>
      </dgm:t>
    </dgm:pt>
    <dgm:pt modelId="{89C10BCF-AA6A-4451-B7A2-F608A0DD8744}" type="parTrans" cxnId="{411801F6-5D9A-4863-AE69-E72D1C28ACA7}">
      <dgm:prSet/>
      <dgm:spPr/>
      <dgm:t>
        <a:bodyPr/>
        <a:lstStyle/>
        <a:p>
          <a:endParaRPr lang="lv-LV"/>
        </a:p>
      </dgm:t>
    </dgm:pt>
    <dgm:pt modelId="{698F09BA-3BFA-4A3D-A321-1E586BA5CF85}" type="sibTrans" cxnId="{411801F6-5D9A-4863-AE69-E72D1C28ACA7}">
      <dgm:prSet/>
      <dgm:spPr/>
      <dgm:t>
        <a:bodyPr/>
        <a:lstStyle/>
        <a:p>
          <a:endParaRPr lang="lv-LV"/>
        </a:p>
      </dgm:t>
    </dgm:pt>
    <dgm:pt modelId="{F91E9EF7-F494-4527-9806-2677054CE93E}">
      <dgm:prSet custT="1"/>
      <dgm:spPr/>
      <dgm:t>
        <a:bodyPr/>
        <a:lstStyle/>
        <a:p>
          <a:r>
            <a:rPr lang="lv-LV" sz="1400" dirty="0">
              <a:solidFill>
                <a:schemeClr val="tx1"/>
              </a:solidFill>
            </a:rPr>
            <a:t>Sistēmas izstrāde: ir izstrādāti 11 no pavisam 21 sprintā paredzētā darba</a:t>
          </a:r>
          <a:endParaRPr lang="en-US" sz="1400" dirty="0">
            <a:solidFill>
              <a:schemeClr val="tx1"/>
            </a:solidFill>
          </a:endParaRPr>
        </a:p>
      </dgm:t>
    </dgm:pt>
    <dgm:pt modelId="{975B2BCD-06F1-4D5A-B729-4A002D6E323B}" type="parTrans" cxnId="{7374D165-201A-4E0B-83D2-904ADC13A4EB}">
      <dgm:prSet/>
      <dgm:spPr/>
      <dgm:t>
        <a:bodyPr/>
        <a:lstStyle/>
        <a:p>
          <a:endParaRPr lang="lv-LV"/>
        </a:p>
      </dgm:t>
    </dgm:pt>
    <dgm:pt modelId="{A87F916A-FC7F-4B78-92A8-00D1791CB6C4}" type="sibTrans" cxnId="{7374D165-201A-4E0B-83D2-904ADC13A4EB}">
      <dgm:prSet/>
      <dgm:spPr/>
      <dgm:t>
        <a:bodyPr/>
        <a:lstStyle/>
        <a:p>
          <a:endParaRPr lang="lv-LV"/>
        </a:p>
      </dgm:t>
    </dgm:pt>
    <dgm:pt modelId="{942CE06C-5C5D-414D-843B-B6F5E76A401C}">
      <dgm:prSet/>
      <dgm:spPr/>
      <dgm:t>
        <a:bodyPr/>
        <a:lstStyle/>
        <a:p>
          <a:pPr>
            <a:defRPr b="1"/>
          </a:pPr>
          <a:r>
            <a:rPr lang="lv-LV" b="1" dirty="0">
              <a:solidFill>
                <a:schemeClr val="tx1">
                  <a:lumMod val="65000"/>
                  <a:lumOff val="35000"/>
                </a:schemeClr>
              </a:solidFill>
            </a:rPr>
            <a:t>01.02.2021.</a:t>
          </a:r>
          <a:endParaRPr lang="en-US" dirty="0">
            <a:solidFill>
              <a:schemeClr val="tx1">
                <a:lumMod val="65000"/>
                <a:lumOff val="35000"/>
              </a:schemeClr>
            </a:solidFill>
          </a:endParaRPr>
        </a:p>
      </dgm:t>
    </dgm:pt>
    <dgm:pt modelId="{5B891496-CC65-4134-A1E2-25A151DC4ABB}" type="parTrans" cxnId="{FB5B6484-2803-498F-9291-2833E4F98C9C}">
      <dgm:prSet/>
      <dgm:spPr/>
      <dgm:t>
        <a:bodyPr/>
        <a:lstStyle/>
        <a:p>
          <a:endParaRPr lang="lv-LV"/>
        </a:p>
      </dgm:t>
    </dgm:pt>
    <dgm:pt modelId="{7F93020F-B4F0-484A-B822-F7E33AE8E6F6}" type="sibTrans" cxnId="{FB5B6484-2803-498F-9291-2833E4F98C9C}">
      <dgm:prSet/>
      <dgm:spPr/>
      <dgm:t>
        <a:bodyPr/>
        <a:lstStyle/>
        <a:p>
          <a:endParaRPr lang="lv-LV"/>
        </a:p>
      </dgm:t>
    </dgm:pt>
    <dgm:pt modelId="{6CF44320-B2F4-4A18-B879-F6D5D5EAB5D3}">
      <dgm:prSet custT="1"/>
      <dgm:spPr/>
      <dgm:t>
        <a:bodyPr/>
        <a:lstStyle/>
        <a:p>
          <a:r>
            <a:rPr lang="lv-LV" sz="1400" dirty="0"/>
            <a:t>Noslēgts līgums ar SIA “</a:t>
          </a:r>
          <a:r>
            <a:rPr lang="lv-LV" sz="1400" dirty="0" err="1"/>
            <a:t>Codex</a:t>
          </a:r>
          <a:r>
            <a:rPr lang="lv-LV" sz="1400" dirty="0"/>
            <a:t>” </a:t>
          </a:r>
          <a:endParaRPr lang="en-US" sz="1400" dirty="0">
            <a:solidFill>
              <a:schemeClr val="tx1">
                <a:lumMod val="65000"/>
                <a:lumOff val="35000"/>
              </a:schemeClr>
            </a:solidFill>
          </a:endParaRPr>
        </a:p>
      </dgm:t>
    </dgm:pt>
    <dgm:pt modelId="{47CD9B71-78DA-440F-8354-9E67F17BF4BA}" type="parTrans" cxnId="{18C81516-CA69-48EA-9784-4ABFFBB80834}">
      <dgm:prSet/>
      <dgm:spPr/>
      <dgm:t>
        <a:bodyPr/>
        <a:lstStyle/>
        <a:p>
          <a:endParaRPr lang="lv-LV"/>
        </a:p>
      </dgm:t>
    </dgm:pt>
    <dgm:pt modelId="{40A02D87-6448-494C-91E0-338DFE844016}" type="sibTrans" cxnId="{18C81516-CA69-48EA-9784-4ABFFBB80834}">
      <dgm:prSet/>
      <dgm:spPr/>
      <dgm:t>
        <a:bodyPr/>
        <a:lstStyle/>
        <a:p>
          <a:endParaRPr lang="lv-LV"/>
        </a:p>
      </dgm:t>
    </dgm:pt>
    <dgm:pt modelId="{D7EF3ED6-E974-4A53-AE31-E8E7F52693AB}">
      <dgm:prSet custT="1"/>
      <dgm:spPr/>
      <dgm:t>
        <a:bodyPr/>
        <a:lstStyle/>
        <a:p>
          <a:r>
            <a:rPr lang="lv-LV" sz="1400" dirty="0">
              <a:solidFill>
                <a:schemeClr val="tx1"/>
              </a:solidFill>
            </a:rPr>
            <a:t>Plānota sistēmas izstrādes pabeigšana</a:t>
          </a:r>
          <a:endParaRPr lang="en-US" sz="1400" dirty="0">
            <a:solidFill>
              <a:schemeClr val="tx1"/>
            </a:solidFill>
          </a:endParaRPr>
        </a:p>
      </dgm:t>
    </dgm:pt>
    <dgm:pt modelId="{D301F42D-BDA8-45F2-8752-166BEF4C8DDE}" type="parTrans" cxnId="{7A167CC1-BEAE-46F0-9FD3-AAC224C927FB}">
      <dgm:prSet/>
      <dgm:spPr/>
      <dgm:t>
        <a:bodyPr/>
        <a:lstStyle/>
        <a:p>
          <a:endParaRPr lang="lv-LV"/>
        </a:p>
      </dgm:t>
    </dgm:pt>
    <dgm:pt modelId="{AEC0386E-9DAE-47E7-A16C-C2B10ED38620}" type="sibTrans" cxnId="{7A167CC1-BEAE-46F0-9FD3-AAC224C927FB}">
      <dgm:prSet/>
      <dgm:spPr/>
      <dgm:t>
        <a:bodyPr/>
        <a:lstStyle/>
        <a:p>
          <a:endParaRPr lang="lv-LV"/>
        </a:p>
      </dgm:t>
    </dgm:pt>
    <dgm:pt modelId="{BE6B2D70-82BD-4A89-B65C-53D0F6DB9DA2}">
      <dgm:prSet/>
      <dgm:spPr/>
      <dgm:t>
        <a:bodyPr/>
        <a:lstStyle/>
        <a:p>
          <a:pPr>
            <a:defRPr b="1"/>
          </a:pPr>
          <a:r>
            <a:rPr lang="lv-LV" dirty="0">
              <a:solidFill>
                <a:schemeClr val="tx1">
                  <a:lumMod val="65000"/>
                  <a:lumOff val="35000"/>
                </a:schemeClr>
              </a:solidFill>
            </a:rPr>
            <a:t>25.12.2021.</a:t>
          </a:r>
          <a:endParaRPr lang="en-US" dirty="0">
            <a:solidFill>
              <a:schemeClr val="tx1">
                <a:lumMod val="65000"/>
                <a:lumOff val="35000"/>
              </a:schemeClr>
            </a:solidFill>
          </a:endParaRPr>
        </a:p>
      </dgm:t>
    </dgm:pt>
    <dgm:pt modelId="{2F08E26D-65A8-4460-9A64-93E4D5BC3065}" type="parTrans" cxnId="{1B48D3F2-07CE-4C09-82C7-D85F0DEF9AFE}">
      <dgm:prSet/>
      <dgm:spPr/>
      <dgm:t>
        <a:bodyPr/>
        <a:lstStyle/>
        <a:p>
          <a:endParaRPr lang="lv-LV"/>
        </a:p>
      </dgm:t>
    </dgm:pt>
    <dgm:pt modelId="{46C87B06-B8F4-4D12-A6E1-BD5ED6D85D3F}" type="sibTrans" cxnId="{1B48D3F2-07CE-4C09-82C7-D85F0DEF9AFE}">
      <dgm:prSet/>
      <dgm:spPr/>
      <dgm:t>
        <a:bodyPr/>
        <a:lstStyle/>
        <a:p>
          <a:endParaRPr lang="lv-LV"/>
        </a:p>
      </dgm:t>
    </dgm:pt>
    <dgm:pt modelId="{5EE120DE-EA95-4600-A258-D3B8606ADB77}">
      <dgm:prSet custT="1"/>
      <dgm:spPr/>
      <dgm:t>
        <a:bodyPr/>
        <a:lstStyle/>
        <a:p>
          <a:pPr>
            <a:defRPr b="1"/>
          </a:pPr>
          <a:r>
            <a:rPr lang="lv-LV" sz="1500" dirty="0">
              <a:solidFill>
                <a:schemeClr val="tx1">
                  <a:lumMod val="65000"/>
                  <a:lumOff val="35000"/>
                </a:schemeClr>
              </a:solidFill>
            </a:rPr>
            <a:t>25.11.2021.</a:t>
          </a:r>
        </a:p>
      </dgm:t>
    </dgm:pt>
    <dgm:pt modelId="{7F7BD6DE-CEB3-46E5-8339-1E0C41BF94D9}" type="parTrans" cxnId="{A97A467A-86EB-4D54-8E63-AFF8B8969259}">
      <dgm:prSet/>
      <dgm:spPr/>
      <dgm:t>
        <a:bodyPr/>
        <a:lstStyle/>
        <a:p>
          <a:endParaRPr lang="lv-LV"/>
        </a:p>
      </dgm:t>
    </dgm:pt>
    <dgm:pt modelId="{4809D86B-1624-44EB-B228-37E890F0652A}" type="sibTrans" cxnId="{A97A467A-86EB-4D54-8E63-AFF8B8969259}">
      <dgm:prSet/>
      <dgm:spPr/>
      <dgm:t>
        <a:bodyPr/>
        <a:lstStyle/>
        <a:p>
          <a:endParaRPr lang="lv-LV"/>
        </a:p>
      </dgm:t>
    </dgm:pt>
    <dgm:pt modelId="{A422CAF3-65F9-4109-8ADB-46F1FA831E2A}">
      <dgm:prSet custT="1"/>
      <dgm:spPr/>
      <dgm:t>
        <a:bodyPr/>
        <a:lstStyle/>
        <a:p>
          <a:r>
            <a:rPr lang="lv-LV" sz="1400" dirty="0">
              <a:solidFill>
                <a:schemeClr val="tx1"/>
              </a:solidFill>
            </a:rPr>
            <a:t>Sistēmas akceptēšana</a:t>
          </a:r>
          <a:endParaRPr lang="en-US" sz="1400" dirty="0">
            <a:solidFill>
              <a:schemeClr val="tx1"/>
            </a:solidFill>
          </a:endParaRPr>
        </a:p>
      </dgm:t>
    </dgm:pt>
    <dgm:pt modelId="{71B8ADEF-8DC3-411D-9B55-7F6FA7848F21}" type="parTrans" cxnId="{FBA98E96-D57F-41A8-865D-571666CD9103}">
      <dgm:prSet/>
      <dgm:spPr/>
      <dgm:t>
        <a:bodyPr/>
        <a:lstStyle/>
        <a:p>
          <a:endParaRPr lang="lv-LV"/>
        </a:p>
      </dgm:t>
    </dgm:pt>
    <dgm:pt modelId="{8DAE64CA-2F09-4EAF-A11C-D4EC04BC94EB}" type="sibTrans" cxnId="{FBA98E96-D57F-41A8-865D-571666CD9103}">
      <dgm:prSet/>
      <dgm:spPr/>
      <dgm:t>
        <a:bodyPr/>
        <a:lstStyle/>
        <a:p>
          <a:endParaRPr lang="lv-LV"/>
        </a:p>
      </dgm:t>
    </dgm:pt>
    <dgm:pt modelId="{0C7C88F9-0B11-43A9-9E88-B6F14C71BBE3}">
      <dgm:prSet custT="1"/>
      <dgm:spPr/>
      <dgm:t>
        <a:bodyPr/>
        <a:lstStyle/>
        <a:p>
          <a:pPr>
            <a:defRPr b="1"/>
          </a:pPr>
          <a:r>
            <a:rPr lang="lv-LV" sz="1500" dirty="0">
              <a:solidFill>
                <a:schemeClr val="tx1">
                  <a:lumMod val="65000"/>
                  <a:lumOff val="35000"/>
                </a:schemeClr>
              </a:solidFill>
            </a:rPr>
            <a:t>20.09.2021.</a:t>
          </a:r>
          <a:r>
            <a:rPr lang="lv-LV" sz="1500" dirty="0"/>
            <a:t>–</a:t>
          </a:r>
          <a:r>
            <a:rPr lang="lv-LV" sz="1500" dirty="0">
              <a:solidFill>
                <a:schemeClr val="tx1">
                  <a:lumMod val="65000"/>
                  <a:lumOff val="35000"/>
                </a:schemeClr>
              </a:solidFill>
            </a:rPr>
            <a:t>30.04.2022.</a:t>
          </a:r>
          <a:endParaRPr lang="en-US" sz="1500" dirty="0">
            <a:solidFill>
              <a:schemeClr val="tx1"/>
            </a:solidFill>
          </a:endParaRPr>
        </a:p>
      </dgm:t>
    </dgm:pt>
    <dgm:pt modelId="{FECB3A24-6C43-412D-A776-ED5A75232D4D}" type="parTrans" cxnId="{C0FB704D-84B2-4DAC-8886-821AA6EE173D}">
      <dgm:prSet/>
      <dgm:spPr/>
      <dgm:t>
        <a:bodyPr/>
        <a:lstStyle/>
        <a:p>
          <a:endParaRPr lang="lv-LV"/>
        </a:p>
      </dgm:t>
    </dgm:pt>
    <dgm:pt modelId="{C1B8D29E-3434-4737-8328-599CE38DAF71}" type="sibTrans" cxnId="{C0FB704D-84B2-4DAC-8886-821AA6EE173D}">
      <dgm:prSet/>
      <dgm:spPr/>
      <dgm:t>
        <a:bodyPr/>
        <a:lstStyle/>
        <a:p>
          <a:endParaRPr lang="lv-LV"/>
        </a:p>
      </dgm:t>
    </dgm:pt>
    <dgm:pt modelId="{43D938E9-4202-4A4A-8933-32D25E880B58}">
      <dgm:prSet custT="1"/>
      <dgm:spPr/>
      <dgm:t>
        <a:bodyPr/>
        <a:lstStyle/>
        <a:p>
          <a:r>
            <a:rPr lang="lv-LV" sz="1400" dirty="0">
              <a:solidFill>
                <a:schemeClr val="tx1"/>
              </a:solidFill>
            </a:rPr>
            <a:t>Pilotprojekts ar nozares dalībniekiem</a:t>
          </a:r>
          <a:endParaRPr lang="en-US" sz="1400" dirty="0">
            <a:solidFill>
              <a:schemeClr val="tx1"/>
            </a:solidFill>
          </a:endParaRPr>
        </a:p>
      </dgm:t>
    </dgm:pt>
    <dgm:pt modelId="{A70BCA7D-793D-4B52-99A5-A5E1DF1D0CEC}" type="parTrans" cxnId="{159BE806-1DF3-4921-AFED-885104C6B7BD}">
      <dgm:prSet/>
      <dgm:spPr/>
      <dgm:t>
        <a:bodyPr/>
        <a:lstStyle/>
        <a:p>
          <a:endParaRPr lang="lv-LV"/>
        </a:p>
      </dgm:t>
    </dgm:pt>
    <dgm:pt modelId="{4D03C2F0-64E0-44C8-960F-96FBF31B1238}" type="sibTrans" cxnId="{159BE806-1DF3-4921-AFED-885104C6B7BD}">
      <dgm:prSet/>
      <dgm:spPr/>
      <dgm:t>
        <a:bodyPr/>
        <a:lstStyle/>
        <a:p>
          <a:endParaRPr lang="lv-LV"/>
        </a:p>
      </dgm:t>
    </dgm:pt>
    <dgm:pt modelId="{31F46A54-A99D-4FAB-84DC-CD73E88AD8FD}">
      <dgm:prSet phldrT="[Text]"/>
      <dgm:spPr/>
      <dgm:t>
        <a:bodyPr/>
        <a:lstStyle/>
        <a:p>
          <a:pPr>
            <a:defRPr b="1"/>
          </a:pPr>
          <a:r>
            <a:rPr lang="lv-LV" dirty="0">
              <a:solidFill>
                <a:schemeClr val="tx1">
                  <a:lumMod val="65000"/>
                  <a:lumOff val="35000"/>
                </a:schemeClr>
              </a:solidFill>
            </a:rPr>
            <a:t>30</a:t>
          </a:r>
          <a:r>
            <a:rPr lang="pl-PL" dirty="0">
              <a:solidFill>
                <a:schemeClr val="tx1">
                  <a:lumMod val="65000"/>
                  <a:lumOff val="35000"/>
                </a:schemeClr>
              </a:solidFill>
            </a:rPr>
            <a:t>.12.2020.</a:t>
          </a:r>
          <a:endParaRPr lang="en-US" dirty="0">
            <a:solidFill>
              <a:schemeClr val="tx1">
                <a:lumMod val="65000"/>
                <a:lumOff val="35000"/>
              </a:schemeClr>
            </a:solidFill>
          </a:endParaRPr>
        </a:p>
      </dgm:t>
    </dgm:pt>
    <dgm:pt modelId="{3A923A6D-1F79-4C15-AF1D-78A08F1DFED0}" type="parTrans" cxnId="{1CABF5F5-4C0F-42A0-82EA-6AB18E27DAF2}">
      <dgm:prSet/>
      <dgm:spPr/>
      <dgm:t>
        <a:bodyPr/>
        <a:lstStyle/>
        <a:p>
          <a:endParaRPr lang="lv-LV"/>
        </a:p>
      </dgm:t>
    </dgm:pt>
    <dgm:pt modelId="{9FFCFD99-CD9D-46E6-885E-DBE66BBD8B9A}" type="sibTrans" cxnId="{1CABF5F5-4C0F-42A0-82EA-6AB18E27DAF2}">
      <dgm:prSet/>
      <dgm:spPr/>
      <dgm:t>
        <a:bodyPr/>
        <a:lstStyle/>
        <a:p>
          <a:endParaRPr lang="lv-LV"/>
        </a:p>
      </dgm:t>
    </dgm:pt>
    <dgm:pt modelId="{BF125F24-D822-4338-AFC9-0EB03AC58DB2}">
      <dgm:prSet phldrT="[Text]" custT="1"/>
      <dgm:spPr/>
      <dgm:t>
        <a:bodyPr/>
        <a:lstStyle/>
        <a:p>
          <a:r>
            <a:rPr lang="pl-PL" sz="1400" dirty="0">
              <a:solidFill>
                <a:schemeClr val="tx1">
                  <a:lumMod val="65000"/>
                  <a:lumOff val="35000"/>
                </a:schemeClr>
              </a:solidFill>
            </a:rPr>
            <a:t>Pieņemti</a:t>
          </a:r>
          <a:r>
            <a:rPr lang="lv-LV" sz="1400" dirty="0">
              <a:solidFill>
                <a:schemeClr val="tx1">
                  <a:lumMod val="65000"/>
                  <a:lumOff val="35000"/>
                </a:schemeClr>
              </a:solidFill>
            </a:rPr>
            <a:t> </a:t>
          </a:r>
          <a:r>
            <a:rPr lang="pl-PL" sz="1400" dirty="0">
              <a:solidFill>
                <a:schemeClr val="tx1">
                  <a:lumMod val="65000"/>
                  <a:lumOff val="35000"/>
                </a:schemeClr>
              </a:solidFill>
            </a:rPr>
            <a:t>STP likuma grozījumi</a:t>
          </a:r>
          <a:r>
            <a:rPr lang="lv-LV" sz="1400" dirty="0">
              <a:solidFill>
                <a:schemeClr val="tx1">
                  <a:lumMod val="65000"/>
                  <a:lumOff val="35000"/>
                </a:schemeClr>
              </a:solidFill>
            </a:rPr>
            <a:t> attiecībā uz VSTBS</a:t>
          </a:r>
          <a:endParaRPr lang="en-US" sz="1400" dirty="0">
            <a:solidFill>
              <a:schemeClr val="tx1">
                <a:lumMod val="65000"/>
                <a:lumOff val="35000"/>
              </a:schemeClr>
            </a:solidFill>
          </a:endParaRPr>
        </a:p>
      </dgm:t>
    </dgm:pt>
    <dgm:pt modelId="{CD2B35BC-9FA5-407E-B734-8E22E9379D6E}" type="parTrans" cxnId="{475BCDCB-BC31-4C3C-B889-EA3949681340}">
      <dgm:prSet/>
      <dgm:spPr/>
      <dgm:t>
        <a:bodyPr/>
        <a:lstStyle/>
        <a:p>
          <a:endParaRPr lang="lv-LV"/>
        </a:p>
      </dgm:t>
    </dgm:pt>
    <dgm:pt modelId="{ECC00B7A-41F1-4AD7-8347-3C336AB95551}" type="sibTrans" cxnId="{475BCDCB-BC31-4C3C-B889-EA3949681340}">
      <dgm:prSet/>
      <dgm:spPr/>
      <dgm:t>
        <a:bodyPr/>
        <a:lstStyle/>
        <a:p>
          <a:endParaRPr lang="lv-LV"/>
        </a:p>
      </dgm:t>
    </dgm:pt>
    <dgm:pt modelId="{E60EE3AE-A2E4-4693-BE33-CA00B05B2EE2}">
      <dgm:prSet phldrT="[Text]"/>
      <dgm:spPr/>
      <dgm:t>
        <a:bodyPr/>
        <a:lstStyle/>
        <a:p>
          <a:pPr>
            <a:defRPr b="1"/>
          </a:pPr>
          <a:r>
            <a:rPr lang="lv-LV" b="1" dirty="0">
              <a:solidFill>
                <a:schemeClr val="tx1">
                  <a:lumMod val="65000"/>
                  <a:lumOff val="35000"/>
                </a:schemeClr>
              </a:solidFill>
            </a:rPr>
            <a:t>02.10.2020.</a:t>
          </a:r>
          <a:endParaRPr lang="en-US" dirty="0">
            <a:solidFill>
              <a:schemeClr val="tx1">
                <a:lumMod val="65000"/>
                <a:lumOff val="35000"/>
              </a:schemeClr>
            </a:solidFill>
          </a:endParaRPr>
        </a:p>
      </dgm:t>
    </dgm:pt>
    <dgm:pt modelId="{3C37D6C0-C296-4C28-89A4-732B83073990}" type="parTrans" cxnId="{CF8D19B7-F043-4297-AB1A-CDE8E001C0C9}">
      <dgm:prSet/>
      <dgm:spPr/>
      <dgm:t>
        <a:bodyPr/>
        <a:lstStyle/>
        <a:p>
          <a:endParaRPr lang="lv-LV"/>
        </a:p>
      </dgm:t>
    </dgm:pt>
    <dgm:pt modelId="{F4F5F613-202C-45C4-9F95-EAA664CA4723}" type="sibTrans" cxnId="{CF8D19B7-F043-4297-AB1A-CDE8E001C0C9}">
      <dgm:prSet/>
      <dgm:spPr/>
      <dgm:t>
        <a:bodyPr/>
        <a:lstStyle/>
        <a:p>
          <a:endParaRPr lang="lv-LV"/>
        </a:p>
      </dgm:t>
    </dgm:pt>
    <dgm:pt modelId="{7472161F-4FB2-4965-A05D-7E828C0D3771}">
      <dgm:prSet phldrT="[Text]" custT="1"/>
      <dgm:spPr/>
      <dgm:t>
        <a:bodyPr/>
        <a:lstStyle/>
        <a:p>
          <a:r>
            <a:rPr lang="lv-LV" sz="1400" dirty="0"/>
            <a:t>Izsludināts iepirkums</a:t>
          </a:r>
        </a:p>
      </dgm:t>
    </dgm:pt>
    <dgm:pt modelId="{2E57CFEA-84B8-4959-A7D1-9CDED401D50B}" type="parTrans" cxnId="{BA72FE6F-9E75-4005-94B8-4E8AAE8461EF}">
      <dgm:prSet/>
      <dgm:spPr/>
      <dgm:t>
        <a:bodyPr/>
        <a:lstStyle/>
        <a:p>
          <a:endParaRPr lang="lv-LV"/>
        </a:p>
      </dgm:t>
    </dgm:pt>
    <dgm:pt modelId="{99B2D81C-D98F-469E-BEC9-C02DEB0B2CE9}" type="sibTrans" cxnId="{BA72FE6F-9E75-4005-94B8-4E8AAE8461EF}">
      <dgm:prSet/>
      <dgm:spPr/>
      <dgm:t>
        <a:bodyPr/>
        <a:lstStyle/>
        <a:p>
          <a:endParaRPr lang="lv-LV"/>
        </a:p>
      </dgm:t>
    </dgm:pt>
    <dgm:pt modelId="{7A5D3400-AF5B-4297-8592-4C1EDB9D0973}" type="pres">
      <dgm:prSet presAssocID="{63085546-7C7C-4B3E-ABEB-2669F1A65FB2}" presName="root" presStyleCnt="0">
        <dgm:presLayoutVars>
          <dgm:chMax/>
          <dgm:chPref/>
          <dgm:animLvl val="lvl"/>
        </dgm:presLayoutVars>
      </dgm:prSet>
      <dgm:spPr/>
    </dgm:pt>
    <dgm:pt modelId="{BD204284-1F7C-4D58-BC79-8C2DEE7E9FAF}" type="pres">
      <dgm:prSet presAssocID="{63085546-7C7C-4B3E-ABEB-2669F1A65FB2}" presName="divider" presStyleLbl="fgAcc1" presStyleIdx="0" presStyleCnt="9" custSzY="428624"/>
      <dgm:spPr>
        <a:prstGeom prst="homePlate">
          <a:avLst/>
        </a:prstGeom>
        <a:gradFill rotWithShape="0">
          <a:gsLst>
            <a:gs pos="0">
              <a:schemeClr val="bg1">
                <a:lumMod val="95000"/>
              </a:schemeClr>
            </a:gs>
            <a:gs pos="100000">
              <a:schemeClr val="bg1">
                <a:lumMod val="85000"/>
              </a:schemeClr>
            </a:gs>
          </a:gsLst>
          <a:lin ang="1200000" scaled="0"/>
        </a:gradFill>
        <a:ln w="12700" cap="flat" cmpd="sng" algn="ctr">
          <a:noFill/>
          <a:prstDash val="solid"/>
          <a:miter lim="800000"/>
          <a:tailEnd type="arrow" w="sm" len="sm"/>
        </a:ln>
        <a:effectLst/>
      </dgm:spPr>
    </dgm:pt>
    <dgm:pt modelId="{46A6B157-7198-41C4-9D25-C4F8885F1B6F}" type="pres">
      <dgm:prSet presAssocID="{63085546-7C7C-4B3E-ABEB-2669F1A65FB2}" presName="nodes" presStyleCnt="0">
        <dgm:presLayoutVars>
          <dgm:chMax/>
          <dgm:chPref/>
          <dgm:animLvl val="lvl"/>
        </dgm:presLayoutVars>
      </dgm:prSet>
      <dgm:spPr/>
    </dgm:pt>
    <dgm:pt modelId="{9B871C6E-3132-40A1-842D-5EC23DBD4007}" type="pres">
      <dgm:prSet presAssocID="{E60EE3AE-A2E4-4693-BE33-CA00B05B2EE2}" presName="composite" presStyleCnt="0"/>
      <dgm:spPr/>
    </dgm:pt>
    <dgm:pt modelId="{F85439ED-ABAC-4FB9-BAC1-742062CC8023}" type="pres">
      <dgm:prSet presAssocID="{E60EE3AE-A2E4-4693-BE33-CA00B05B2EE2}" presName="ConnectorPoint" presStyleLbl="lnNode1" presStyleIdx="0"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7C70274-2DF4-4377-9E01-2AA2909CC52F}" type="pres">
      <dgm:prSet presAssocID="{E60EE3AE-A2E4-4693-BE33-CA00B05B2EE2}" presName="DropPinPlaceHolder" presStyleCnt="0"/>
      <dgm:spPr/>
    </dgm:pt>
    <dgm:pt modelId="{E8AE0B77-1E0E-4696-A202-B5CCA37604AC}" type="pres">
      <dgm:prSet presAssocID="{E60EE3AE-A2E4-4693-BE33-CA00B05B2EE2}" presName="DropPin" presStyleLbl="alignNode1" presStyleIdx="0" presStyleCnt="8"/>
      <dgm:spPr/>
    </dgm:pt>
    <dgm:pt modelId="{33F985D2-5E0E-47C0-AC82-83841AB3F709}" type="pres">
      <dgm:prSet presAssocID="{E60EE3AE-A2E4-4693-BE33-CA00B05B2EE2}" presName="Ellipse" presStyleLbl="fgAcc1" presStyleIdx="1" presStyleCnt="9"/>
      <dgm:spPr>
        <a:solidFill>
          <a:schemeClr val="lt1">
            <a:alpha val="90000"/>
            <a:hueOff val="0"/>
            <a:satOff val="0"/>
            <a:lumOff val="0"/>
            <a:alphaOff val="0"/>
          </a:schemeClr>
        </a:solidFill>
        <a:ln w="12700" cap="flat" cmpd="sng" algn="ctr">
          <a:noFill/>
          <a:prstDash val="solid"/>
          <a:miter lim="800000"/>
        </a:ln>
        <a:effectLst/>
      </dgm:spPr>
    </dgm:pt>
    <dgm:pt modelId="{5AB1240C-A451-45C6-BA5B-3A9BECEB52DB}" type="pres">
      <dgm:prSet presAssocID="{E60EE3AE-A2E4-4693-BE33-CA00B05B2EE2}" presName="L2TextContainer" presStyleLbl="revTx" presStyleIdx="0" presStyleCnt="16">
        <dgm:presLayoutVars>
          <dgm:bulletEnabled val="1"/>
        </dgm:presLayoutVars>
      </dgm:prSet>
      <dgm:spPr/>
    </dgm:pt>
    <dgm:pt modelId="{9878C705-A38A-4E1C-85DF-C22CEC4BCB59}" type="pres">
      <dgm:prSet presAssocID="{E60EE3AE-A2E4-4693-BE33-CA00B05B2EE2}" presName="L1TextContainer" presStyleLbl="revTx" presStyleIdx="1" presStyleCnt="16">
        <dgm:presLayoutVars>
          <dgm:chMax val="1"/>
          <dgm:chPref val="1"/>
          <dgm:bulletEnabled val="1"/>
        </dgm:presLayoutVars>
      </dgm:prSet>
      <dgm:spPr/>
    </dgm:pt>
    <dgm:pt modelId="{34696198-445B-400F-B554-A0E607845273}" type="pres">
      <dgm:prSet presAssocID="{E60EE3AE-A2E4-4693-BE33-CA00B05B2EE2}" presName="ConnectLine" presStyleLbl="sibTrans1D1" presStyleIdx="0" presStyleCnt="8"/>
      <dgm:spPr>
        <a:noFill/>
        <a:ln w="12700" cap="flat" cmpd="sng" algn="ctr">
          <a:solidFill>
            <a:schemeClr val="accent1">
              <a:hueOff val="0"/>
              <a:satOff val="0"/>
              <a:lumOff val="0"/>
              <a:alphaOff val="0"/>
            </a:schemeClr>
          </a:solidFill>
          <a:prstDash val="dash"/>
          <a:miter lim="800000"/>
        </a:ln>
        <a:effectLst/>
      </dgm:spPr>
    </dgm:pt>
    <dgm:pt modelId="{8C83FC03-8427-4446-9AD8-1F46CAE7611A}" type="pres">
      <dgm:prSet presAssocID="{E60EE3AE-A2E4-4693-BE33-CA00B05B2EE2}" presName="EmptyPlaceHolder" presStyleCnt="0"/>
      <dgm:spPr/>
    </dgm:pt>
    <dgm:pt modelId="{077EF857-97DC-48AC-A67A-C0A8EB2499C5}" type="pres">
      <dgm:prSet presAssocID="{F4F5F613-202C-45C4-9F95-EAA664CA4723}" presName="spaceBetweenRectangles" presStyleCnt="0"/>
      <dgm:spPr/>
    </dgm:pt>
    <dgm:pt modelId="{E854BA90-BA16-4932-8278-596989EA06C9}" type="pres">
      <dgm:prSet presAssocID="{31F46A54-A99D-4FAB-84DC-CD73E88AD8FD}" presName="composite" presStyleCnt="0"/>
      <dgm:spPr/>
    </dgm:pt>
    <dgm:pt modelId="{142E5FDD-796F-4B02-A5B6-1BB682E96647}" type="pres">
      <dgm:prSet presAssocID="{31F46A54-A99D-4FAB-84DC-CD73E88AD8FD}" presName="ConnectorPoint" presStyleLbl="lnNode1" presStyleIdx="1"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7875F8A-1E43-4D7B-A2CB-C82ADB9D2994}" type="pres">
      <dgm:prSet presAssocID="{31F46A54-A99D-4FAB-84DC-CD73E88AD8FD}" presName="DropPinPlaceHolder" presStyleCnt="0"/>
      <dgm:spPr/>
    </dgm:pt>
    <dgm:pt modelId="{346233AA-C4CA-4875-B39F-92E4617F3C0A}" type="pres">
      <dgm:prSet presAssocID="{31F46A54-A99D-4FAB-84DC-CD73E88AD8FD}" presName="DropPin" presStyleLbl="alignNode1" presStyleIdx="1" presStyleCnt="8"/>
      <dgm:spPr/>
    </dgm:pt>
    <dgm:pt modelId="{D9B51685-0A78-450C-BF05-0A54D78DA805}" type="pres">
      <dgm:prSet presAssocID="{31F46A54-A99D-4FAB-84DC-CD73E88AD8FD}" presName="Ellipse" presStyleLbl="fgAcc1" presStyleIdx="2" presStyleCnt="9"/>
      <dgm:spPr>
        <a:solidFill>
          <a:schemeClr val="lt1">
            <a:alpha val="90000"/>
            <a:hueOff val="0"/>
            <a:satOff val="0"/>
            <a:lumOff val="0"/>
            <a:alphaOff val="0"/>
          </a:schemeClr>
        </a:solidFill>
        <a:ln w="12700" cap="flat" cmpd="sng" algn="ctr">
          <a:noFill/>
          <a:prstDash val="solid"/>
          <a:miter lim="800000"/>
        </a:ln>
        <a:effectLst/>
      </dgm:spPr>
    </dgm:pt>
    <dgm:pt modelId="{E20F3440-04D5-4F23-A17F-149BA82392B0}" type="pres">
      <dgm:prSet presAssocID="{31F46A54-A99D-4FAB-84DC-CD73E88AD8FD}" presName="L2TextContainer" presStyleLbl="revTx" presStyleIdx="2" presStyleCnt="16">
        <dgm:presLayoutVars>
          <dgm:bulletEnabled val="1"/>
        </dgm:presLayoutVars>
      </dgm:prSet>
      <dgm:spPr/>
    </dgm:pt>
    <dgm:pt modelId="{7B010746-9F0D-45C0-9A86-EB4D195CEB30}" type="pres">
      <dgm:prSet presAssocID="{31F46A54-A99D-4FAB-84DC-CD73E88AD8FD}" presName="L1TextContainer" presStyleLbl="revTx" presStyleIdx="3" presStyleCnt="16">
        <dgm:presLayoutVars>
          <dgm:chMax val="1"/>
          <dgm:chPref val="1"/>
          <dgm:bulletEnabled val="1"/>
        </dgm:presLayoutVars>
      </dgm:prSet>
      <dgm:spPr/>
    </dgm:pt>
    <dgm:pt modelId="{51298A1A-6118-4702-ADAD-3C3CB9BF223F}" type="pres">
      <dgm:prSet presAssocID="{31F46A54-A99D-4FAB-84DC-CD73E88AD8FD}" presName="ConnectLine" presStyleLbl="sibTrans1D1" presStyleIdx="1" presStyleCnt="8"/>
      <dgm:spPr>
        <a:noFill/>
        <a:ln w="12700" cap="flat" cmpd="sng" algn="ctr">
          <a:solidFill>
            <a:schemeClr val="accent1">
              <a:hueOff val="0"/>
              <a:satOff val="0"/>
              <a:lumOff val="0"/>
              <a:alphaOff val="0"/>
            </a:schemeClr>
          </a:solidFill>
          <a:prstDash val="dash"/>
          <a:miter lim="800000"/>
        </a:ln>
        <a:effectLst/>
      </dgm:spPr>
    </dgm:pt>
    <dgm:pt modelId="{BE3AC212-1162-48FC-AED2-BD65FDE3DA69}" type="pres">
      <dgm:prSet presAssocID="{31F46A54-A99D-4FAB-84DC-CD73E88AD8FD}" presName="EmptyPlaceHolder" presStyleCnt="0"/>
      <dgm:spPr/>
    </dgm:pt>
    <dgm:pt modelId="{07432CE5-A5C9-44C0-8C7F-38C6BA897364}" type="pres">
      <dgm:prSet presAssocID="{9FFCFD99-CD9D-46E6-885E-DBE66BBD8B9A}" presName="spaceBetweenRectangles" presStyleCnt="0"/>
      <dgm:spPr/>
    </dgm:pt>
    <dgm:pt modelId="{1F16B3A6-9275-4B0D-BE2D-67355C921A69}" type="pres">
      <dgm:prSet presAssocID="{942CE06C-5C5D-414D-843B-B6F5E76A401C}" presName="composite" presStyleCnt="0"/>
      <dgm:spPr/>
    </dgm:pt>
    <dgm:pt modelId="{48ECF1C0-D285-4C63-BD9E-9C3BBD8FDF54}" type="pres">
      <dgm:prSet presAssocID="{942CE06C-5C5D-414D-843B-B6F5E76A401C}" presName="ConnectorPoint" presStyleLbl="lnNode1" presStyleIdx="2"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217BC69-018B-47B5-809C-09837D87F621}" type="pres">
      <dgm:prSet presAssocID="{942CE06C-5C5D-414D-843B-B6F5E76A401C}" presName="DropPinPlaceHolder" presStyleCnt="0"/>
      <dgm:spPr/>
    </dgm:pt>
    <dgm:pt modelId="{EED9619F-7FE4-4BC7-94E1-9E3CCA39F7BD}" type="pres">
      <dgm:prSet presAssocID="{942CE06C-5C5D-414D-843B-B6F5E76A401C}" presName="DropPin" presStyleLbl="alignNode1" presStyleIdx="2" presStyleCnt="8"/>
      <dgm:spPr/>
    </dgm:pt>
    <dgm:pt modelId="{46DD8A6C-A780-4960-A3D8-1C5CE713F067}" type="pres">
      <dgm:prSet presAssocID="{942CE06C-5C5D-414D-843B-B6F5E76A401C}" presName="Ellipse" presStyleLbl="fgAcc1" presStyleIdx="3" presStyleCnt="9"/>
      <dgm:spPr>
        <a:solidFill>
          <a:schemeClr val="lt1">
            <a:alpha val="90000"/>
            <a:hueOff val="0"/>
            <a:satOff val="0"/>
            <a:lumOff val="0"/>
            <a:alphaOff val="0"/>
          </a:schemeClr>
        </a:solidFill>
        <a:ln w="12700" cap="flat" cmpd="sng" algn="ctr">
          <a:noFill/>
          <a:prstDash val="solid"/>
          <a:miter lim="800000"/>
        </a:ln>
        <a:effectLst/>
      </dgm:spPr>
    </dgm:pt>
    <dgm:pt modelId="{CBE27077-C2F6-454F-AA3C-1F5D116A3712}" type="pres">
      <dgm:prSet presAssocID="{942CE06C-5C5D-414D-843B-B6F5E76A401C}" presName="L2TextContainer" presStyleLbl="revTx" presStyleIdx="4" presStyleCnt="16">
        <dgm:presLayoutVars>
          <dgm:bulletEnabled val="1"/>
        </dgm:presLayoutVars>
      </dgm:prSet>
      <dgm:spPr/>
    </dgm:pt>
    <dgm:pt modelId="{1872A00B-A935-4442-AF38-4AE6B78D8324}" type="pres">
      <dgm:prSet presAssocID="{942CE06C-5C5D-414D-843B-B6F5E76A401C}" presName="L1TextContainer" presStyleLbl="revTx" presStyleIdx="5" presStyleCnt="16">
        <dgm:presLayoutVars>
          <dgm:chMax val="1"/>
          <dgm:chPref val="1"/>
          <dgm:bulletEnabled val="1"/>
        </dgm:presLayoutVars>
      </dgm:prSet>
      <dgm:spPr/>
    </dgm:pt>
    <dgm:pt modelId="{F9B355B4-1D59-4467-A6A6-F5BBEF05F7CC}" type="pres">
      <dgm:prSet presAssocID="{942CE06C-5C5D-414D-843B-B6F5E76A401C}" presName="ConnectLine" presStyleLbl="sibTrans1D1" presStyleIdx="2" presStyleCnt="8"/>
      <dgm:spPr>
        <a:noFill/>
        <a:ln w="12700" cap="flat" cmpd="sng" algn="ctr">
          <a:solidFill>
            <a:schemeClr val="accent1">
              <a:hueOff val="0"/>
              <a:satOff val="0"/>
              <a:lumOff val="0"/>
              <a:alphaOff val="0"/>
            </a:schemeClr>
          </a:solidFill>
          <a:prstDash val="dash"/>
          <a:miter lim="800000"/>
        </a:ln>
        <a:effectLst/>
      </dgm:spPr>
    </dgm:pt>
    <dgm:pt modelId="{EA3C8159-67AE-4C3A-82B2-59C2C1A46634}" type="pres">
      <dgm:prSet presAssocID="{942CE06C-5C5D-414D-843B-B6F5E76A401C}" presName="EmptyPlaceHolder" presStyleCnt="0"/>
      <dgm:spPr/>
    </dgm:pt>
    <dgm:pt modelId="{87B3C3BE-E0DC-4C54-81BD-1037B2A10712}" type="pres">
      <dgm:prSet presAssocID="{7F93020F-B4F0-484A-B822-F7E33AE8E6F6}" presName="spaceBetweenRectangles" presStyleCnt="0"/>
      <dgm:spPr/>
    </dgm:pt>
    <dgm:pt modelId="{FED41527-A6C1-4DA9-8E84-3AE813BC9AE7}" type="pres">
      <dgm:prSet presAssocID="{A9872FFD-1A29-459A-B06B-124C45A70CA5}" presName="composite" presStyleCnt="0"/>
      <dgm:spPr/>
    </dgm:pt>
    <dgm:pt modelId="{883F3141-846B-4C6F-BF1A-BFE5D4ACD464}" type="pres">
      <dgm:prSet presAssocID="{A9872FFD-1A29-459A-B06B-124C45A70CA5}" presName="ConnectorPoint" presStyleLbl="lnNode1" presStyleIdx="3"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FF8792C-1CEE-4A5A-A6BF-215EA3AC41E8}" type="pres">
      <dgm:prSet presAssocID="{A9872FFD-1A29-459A-B06B-124C45A70CA5}" presName="DropPinPlaceHolder" presStyleCnt="0"/>
      <dgm:spPr/>
    </dgm:pt>
    <dgm:pt modelId="{37AF91BB-17A1-4A01-865A-5EC5ACDF38E6}" type="pres">
      <dgm:prSet presAssocID="{A9872FFD-1A29-459A-B06B-124C45A70CA5}" presName="DropPin" presStyleLbl="alignNode1" presStyleIdx="3" presStyleCnt="8"/>
      <dgm:spPr/>
    </dgm:pt>
    <dgm:pt modelId="{DC37C0D7-CBBD-475C-8A5A-7CFFA5518502}" type="pres">
      <dgm:prSet presAssocID="{A9872FFD-1A29-459A-B06B-124C45A70CA5}" presName="Ellipse" presStyleLbl="fgAcc1" presStyleIdx="4" presStyleCnt="9"/>
      <dgm:spPr>
        <a:solidFill>
          <a:schemeClr val="lt1">
            <a:alpha val="90000"/>
            <a:hueOff val="0"/>
            <a:satOff val="0"/>
            <a:lumOff val="0"/>
            <a:alphaOff val="0"/>
          </a:schemeClr>
        </a:solidFill>
        <a:ln w="12700" cap="flat" cmpd="sng" algn="ctr">
          <a:noFill/>
          <a:prstDash val="solid"/>
          <a:miter lim="800000"/>
        </a:ln>
        <a:effectLst/>
      </dgm:spPr>
    </dgm:pt>
    <dgm:pt modelId="{44BE66C1-8D20-4C9A-A63D-9CB20D3D509D}" type="pres">
      <dgm:prSet presAssocID="{A9872FFD-1A29-459A-B06B-124C45A70CA5}" presName="L2TextContainer" presStyleLbl="revTx" presStyleIdx="6" presStyleCnt="16">
        <dgm:presLayoutVars>
          <dgm:bulletEnabled val="1"/>
        </dgm:presLayoutVars>
      </dgm:prSet>
      <dgm:spPr/>
    </dgm:pt>
    <dgm:pt modelId="{703E514B-3AC5-4E67-8D27-9FF94C24B4DD}" type="pres">
      <dgm:prSet presAssocID="{A9872FFD-1A29-459A-B06B-124C45A70CA5}" presName="L1TextContainer" presStyleLbl="revTx" presStyleIdx="7" presStyleCnt="16">
        <dgm:presLayoutVars>
          <dgm:chMax val="1"/>
          <dgm:chPref val="1"/>
          <dgm:bulletEnabled val="1"/>
        </dgm:presLayoutVars>
      </dgm:prSet>
      <dgm:spPr/>
    </dgm:pt>
    <dgm:pt modelId="{5AF034AD-7C87-4019-9C6F-63C8E5AF3C09}" type="pres">
      <dgm:prSet presAssocID="{A9872FFD-1A29-459A-B06B-124C45A70CA5}" presName="ConnectLine" presStyleLbl="sibTrans1D1" presStyleIdx="3" presStyleCnt="8"/>
      <dgm:spPr>
        <a:noFill/>
        <a:ln w="12700" cap="flat" cmpd="sng" algn="ctr">
          <a:solidFill>
            <a:schemeClr val="accent1">
              <a:hueOff val="0"/>
              <a:satOff val="0"/>
              <a:lumOff val="0"/>
              <a:alphaOff val="0"/>
            </a:schemeClr>
          </a:solidFill>
          <a:prstDash val="dash"/>
          <a:miter lim="800000"/>
        </a:ln>
        <a:effectLst/>
      </dgm:spPr>
    </dgm:pt>
    <dgm:pt modelId="{B01405AB-3BE4-438D-A205-4E6AB388388C}" type="pres">
      <dgm:prSet presAssocID="{A9872FFD-1A29-459A-B06B-124C45A70CA5}" presName="EmptyPlaceHolder" presStyleCnt="0"/>
      <dgm:spPr/>
    </dgm:pt>
    <dgm:pt modelId="{E2CC1046-A23A-4160-89EA-8FD270883240}" type="pres">
      <dgm:prSet presAssocID="{57CCA364-36B9-42EF-BCD7-7C8BA5E35C7E}" presName="spaceBetweenRectangles" presStyleCnt="0"/>
      <dgm:spPr/>
    </dgm:pt>
    <dgm:pt modelId="{845B9037-98C6-46CF-963F-4E9F87D6D264}" type="pres">
      <dgm:prSet presAssocID="{1243FA15-D626-40B2-AFB1-A022C8C5ADD1}" presName="composite" presStyleCnt="0"/>
      <dgm:spPr/>
    </dgm:pt>
    <dgm:pt modelId="{441DA6BC-3F72-4510-832F-F9396CE3199E}" type="pres">
      <dgm:prSet presAssocID="{1243FA15-D626-40B2-AFB1-A022C8C5ADD1}" presName="ConnectorPoint" presStyleLbl="lnNode1" presStyleIdx="4"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F242880-56C3-4E60-A913-3D8BD560F8A1}" type="pres">
      <dgm:prSet presAssocID="{1243FA15-D626-40B2-AFB1-A022C8C5ADD1}" presName="DropPinPlaceHolder" presStyleCnt="0"/>
      <dgm:spPr/>
    </dgm:pt>
    <dgm:pt modelId="{AC04C718-0796-4289-A90B-045122D84160}" type="pres">
      <dgm:prSet presAssocID="{1243FA15-D626-40B2-AFB1-A022C8C5ADD1}" presName="DropPin" presStyleLbl="alignNode1" presStyleIdx="4" presStyleCnt="8"/>
      <dgm:spPr/>
    </dgm:pt>
    <dgm:pt modelId="{E24CB0FE-7B7B-407E-875E-5764443A5118}" type="pres">
      <dgm:prSet presAssocID="{1243FA15-D626-40B2-AFB1-A022C8C5ADD1}" presName="Ellipse" presStyleLbl="fgAcc1" presStyleIdx="5" presStyleCnt="9"/>
      <dgm:spPr>
        <a:solidFill>
          <a:schemeClr val="lt1">
            <a:alpha val="90000"/>
            <a:hueOff val="0"/>
            <a:satOff val="0"/>
            <a:lumOff val="0"/>
            <a:alphaOff val="0"/>
          </a:schemeClr>
        </a:solidFill>
        <a:ln w="12700" cap="flat" cmpd="sng" algn="ctr">
          <a:noFill/>
          <a:prstDash val="solid"/>
          <a:miter lim="800000"/>
        </a:ln>
        <a:effectLst/>
      </dgm:spPr>
    </dgm:pt>
    <dgm:pt modelId="{F80DD575-C5FA-4D6A-BF19-E4D005F861CF}" type="pres">
      <dgm:prSet presAssocID="{1243FA15-D626-40B2-AFB1-A022C8C5ADD1}" presName="L2TextContainer" presStyleLbl="revTx" presStyleIdx="8" presStyleCnt="16">
        <dgm:presLayoutVars>
          <dgm:bulletEnabled val="1"/>
        </dgm:presLayoutVars>
      </dgm:prSet>
      <dgm:spPr/>
    </dgm:pt>
    <dgm:pt modelId="{00D11038-773A-49F6-84CF-64381F130097}" type="pres">
      <dgm:prSet presAssocID="{1243FA15-D626-40B2-AFB1-A022C8C5ADD1}" presName="L1TextContainer" presStyleLbl="revTx" presStyleIdx="9" presStyleCnt="16">
        <dgm:presLayoutVars>
          <dgm:chMax val="1"/>
          <dgm:chPref val="1"/>
          <dgm:bulletEnabled val="1"/>
        </dgm:presLayoutVars>
      </dgm:prSet>
      <dgm:spPr/>
    </dgm:pt>
    <dgm:pt modelId="{1E7994D2-BD7B-485A-85C6-D3F41D490259}" type="pres">
      <dgm:prSet presAssocID="{1243FA15-D626-40B2-AFB1-A022C8C5ADD1}" presName="ConnectLine" presStyleLbl="sibTrans1D1" presStyleIdx="4" presStyleCnt="8"/>
      <dgm:spPr>
        <a:noFill/>
        <a:ln w="12700" cap="flat" cmpd="sng" algn="ctr">
          <a:solidFill>
            <a:schemeClr val="accent1">
              <a:hueOff val="0"/>
              <a:satOff val="0"/>
              <a:lumOff val="0"/>
              <a:alphaOff val="0"/>
            </a:schemeClr>
          </a:solidFill>
          <a:prstDash val="dash"/>
          <a:miter lim="800000"/>
        </a:ln>
        <a:effectLst/>
      </dgm:spPr>
    </dgm:pt>
    <dgm:pt modelId="{78981BB0-06E8-43AF-B296-DC6CB0F84225}" type="pres">
      <dgm:prSet presAssocID="{1243FA15-D626-40B2-AFB1-A022C8C5ADD1}" presName="EmptyPlaceHolder" presStyleCnt="0"/>
      <dgm:spPr/>
    </dgm:pt>
    <dgm:pt modelId="{D83DD972-3341-4921-9051-F20D818E7125}" type="pres">
      <dgm:prSet presAssocID="{698F09BA-3BFA-4A3D-A321-1E586BA5CF85}" presName="spaceBetweenRectangles" presStyleCnt="0"/>
      <dgm:spPr/>
    </dgm:pt>
    <dgm:pt modelId="{2139AE85-5279-4FD9-BC09-E5F30D2F1D58}" type="pres">
      <dgm:prSet presAssocID="{0C7C88F9-0B11-43A9-9E88-B6F14C71BBE3}" presName="composite" presStyleCnt="0"/>
      <dgm:spPr/>
    </dgm:pt>
    <dgm:pt modelId="{0A1D1B62-D33F-45CF-85B7-4F91828B5307}" type="pres">
      <dgm:prSet presAssocID="{0C7C88F9-0B11-43A9-9E88-B6F14C71BBE3}" presName="ConnectorPoint" presStyleLbl="lnNode1" presStyleIdx="5"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9B72584-6EA3-4628-A254-C0D4EAB3D527}" type="pres">
      <dgm:prSet presAssocID="{0C7C88F9-0B11-43A9-9E88-B6F14C71BBE3}" presName="DropPinPlaceHolder" presStyleCnt="0"/>
      <dgm:spPr/>
    </dgm:pt>
    <dgm:pt modelId="{BB35F574-4194-4A02-90D4-FCE8649139EC}" type="pres">
      <dgm:prSet presAssocID="{0C7C88F9-0B11-43A9-9E88-B6F14C71BBE3}" presName="DropPin" presStyleLbl="alignNode1" presStyleIdx="5" presStyleCnt="8"/>
      <dgm:spPr/>
    </dgm:pt>
    <dgm:pt modelId="{73019F3F-6743-43B1-B5D4-88F795A1D52C}" type="pres">
      <dgm:prSet presAssocID="{0C7C88F9-0B11-43A9-9E88-B6F14C71BBE3}" presName="Ellipse" presStyleLbl="fgAcc1" presStyleIdx="6" presStyleCnt="9"/>
      <dgm:spPr>
        <a:solidFill>
          <a:schemeClr val="lt1">
            <a:alpha val="90000"/>
            <a:hueOff val="0"/>
            <a:satOff val="0"/>
            <a:lumOff val="0"/>
            <a:alphaOff val="0"/>
          </a:schemeClr>
        </a:solidFill>
        <a:ln w="12700" cap="flat" cmpd="sng" algn="ctr">
          <a:noFill/>
          <a:prstDash val="solid"/>
          <a:miter lim="800000"/>
        </a:ln>
        <a:effectLst/>
      </dgm:spPr>
    </dgm:pt>
    <dgm:pt modelId="{F04C8DCE-E1D8-4921-AFB1-3E31820ACF44}" type="pres">
      <dgm:prSet presAssocID="{0C7C88F9-0B11-43A9-9E88-B6F14C71BBE3}" presName="L2TextContainer" presStyleLbl="revTx" presStyleIdx="10" presStyleCnt="16">
        <dgm:presLayoutVars>
          <dgm:bulletEnabled val="1"/>
        </dgm:presLayoutVars>
      </dgm:prSet>
      <dgm:spPr/>
    </dgm:pt>
    <dgm:pt modelId="{64B38087-5CDB-4ACC-AE31-AAE969DB69E7}" type="pres">
      <dgm:prSet presAssocID="{0C7C88F9-0B11-43A9-9E88-B6F14C71BBE3}" presName="L1TextContainer" presStyleLbl="revTx" presStyleIdx="11" presStyleCnt="16">
        <dgm:presLayoutVars>
          <dgm:chMax val="1"/>
          <dgm:chPref val="1"/>
          <dgm:bulletEnabled val="1"/>
        </dgm:presLayoutVars>
      </dgm:prSet>
      <dgm:spPr/>
    </dgm:pt>
    <dgm:pt modelId="{0AC1C682-4A58-419E-96B5-F80FD8C32CD6}" type="pres">
      <dgm:prSet presAssocID="{0C7C88F9-0B11-43A9-9E88-B6F14C71BBE3}" presName="ConnectLine" presStyleLbl="sibTrans1D1" presStyleIdx="5" presStyleCnt="8"/>
      <dgm:spPr>
        <a:noFill/>
        <a:ln w="12700" cap="flat" cmpd="sng" algn="ctr">
          <a:solidFill>
            <a:schemeClr val="accent1">
              <a:hueOff val="0"/>
              <a:satOff val="0"/>
              <a:lumOff val="0"/>
              <a:alphaOff val="0"/>
            </a:schemeClr>
          </a:solidFill>
          <a:prstDash val="dash"/>
          <a:miter lim="800000"/>
        </a:ln>
        <a:effectLst/>
      </dgm:spPr>
    </dgm:pt>
    <dgm:pt modelId="{F0438554-2CE7-457E-A9CC-BC81D033D775}" type="pres">
      <dgm:prSet presAssocID="{0C7C88F9-0B11-43A9-9E88-B6F14C71BBE3}" presName="EmptyPlaceHolder" presStyleCnt="0"/>
      <dgm:spPr/>
    </dgm:pt>
    <dgm:pt modelId="{FC8F6A84-DE71-46F2-8126-3DBECDEC798D}" type="pres">
      <dgm:prSet presAssocID="{C1B8D29E-3434-4737-8328-599CE38DAF71}" presName="spaceBetweenRectangles" presStyleCnt="0"/>
      <dgm:spPr/>
    </dgm:pt>
    <dgm:pt modelId="{95C62E12-6BFF-4BF5-AB8B-D741ADF98DE7}" type="pres">
      <dgm:prSet presAssocID="{5EE120DE-EA95-4600-A258-D3B8606ADB77}" presName="composite" presStyleCnt="0"/>
      <dgm:spPr/>
    </dgm:pt>
    <dgm:pt modelId="{4B6D1C7A-DD4F-46D3-9900-DEBB75770627}" type="pres">
      <dgm:prSet presAssocID="{5EE120DE-EA95-4600-A258-D3B8606ADB77}" presName="ConnectorPoint" presStyleLbl="lnNode1" presStyleIdx="6"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E31BF40-91B3-42BD-9F1E-F66B8D4C9E1D}" type="pres">
      <dgm:prSet presAssocID="{5EE120DE-EA95-4600-A258-D3B8606ADB77}" presName="DropPinPlaceHolder" presStyleCnt="0"/>
      <dgm:spPr/>
    </dgm:pt>
    <dgm:pt modelId="{7DEC42DE-B0FF-4550-BA49-F04A194A4FDE}" type="pres">
      <dgm:prSet presAssocID="{5EE120DE-EA95-4600-A258-D3B8606ADB77}" presName="DropPin" presStyleLbl="alignNode1" presStyleIdx="6" presStyleCnt="8"/>
      <dgm:spPr/>
    </dgm:pt>
    <dgm:pt modelId="{E7BB63F8-7B66-4B44-B256-32AC02F2815F}" type="pres">
      <dgm:prSet presAssocID="{5EE120DE-EA95-4600-A258-D3B8606ADB77}" presName="Ellipse" presStyleLbl="fgAcc1" presStyleIdx="7" presStyleCnt="9"/>
      <dgm:spPr>
        <a:solidFill>
          <a:schemeClr val="lt1">
            <a:alpha val="90000"/>
            <a:hueOff val="0"/>
            <a:satOff val="0"/>
            <a:lumOff val="0"/>
            <a:alphaOff val="0"/>
          </a:schemeClr>
        </a:solidFill>
        <a:ln w="12700" cap="flat" cmpd="sng" algn="ctr">
          <a:noFill/>
          <a:prstDash val="solid"/>
          <a:miter lim="800000"/>
        </a:ln>
        <a:effectLst/>
      </dgm:spPr>
    </dgm:pt>
    <dgm:pt modelId="{94B6F59A-5503-4888-AEB6-B6C263AA95A5}" type="pres">
      <dgm:prSet presAssocID="{5EE120DE-EA95-4600-A258-D3B8606ADB77}" presName="L2TextContainer" presStyleLbl="revTx" presStyleIdx="12" presStyleCnt="16">
        <dgm:presLayoutVars>
          <dgm:bulletEnabled val="1"/>
        </dgm:presLayoutVars>
      </dgm:prSet>
      <dgm:spPr/>
    </dgm:pt>
    <dgm:pt modelId="{CC150010-032E-4310-8369-C6F80649F6A6}" type="pres">
      <dgm:prSet presAssocID="{5EE120DE-EA95-4600-A258-D3B8606ADB77}" presName="L1TextContainer" presStyleLbl="revTx" presStyleIdx="13" presStyleCnt="16">
        <dgm:presLayoutVars>
          <dgm:chMax val="1"/>
          <dgm:chPref val="1"/>
          <dgm:bulletEnabled val="1"/>
        </dgm:presLayoutVars>
      </dgm:prSet>
      <dgm:spPr/>
    </dgm:pt>
    <dgm:pt modelId="{15BA4739-F674-48AE-B737-B14693D5472A}" type="pres">
      <dgm:prSet presAssocID="{5EE120DE-EA95-4600-A258-D3B8606ADB77}" presName="ConnectLine" presStyleLbl="sibTrans1D1" presStyleIdx="6" presStyleCnt="8"/>
      <dgm:spPr>
        <a:noFill/>
        <a:ln w="12700" cap="flat" cmpd="sng" algn="ctr">
          <a:solidFill>
            <a:schemeClr val="accent1">
              <a:hueOff val="0"/>
              <a:satOff val="0"/>
              <a:lumOff val="0"/>
              <a:alphaOff val="0"/>
            </a:schemeClr>
          </a:solidFill>
          <a:prstDash val="dash"/>
          <a:miter lim="800000"/>
        </a:ln>
        <a:effectLst/>
      </dgm:spPr>
    </dgm:pt>
    <dgm:pt modelId="{231ECACC-D315-41E2-AB3A-205FC6E3DBBC}" type="pres">
      <dgm:prSet presAssocID="{5EE120DE-EA95-4600-A258-D3B8606ADB77}" presName="EmptyPlaceHolder" presStyleCnt="0"/>
      <dgm:spPr/>
    </dgm:pt>
    <dgm:pt modelId="{F5A17C58-657A-4289-B392-C2999E84A7A6}" type="pres">
      <dgm:prSet presAssocID="{4809D86B-1624-44EB-B228-37E890F0652A}" presName="spaceBetweenRectangles" presStyleCnt="0"/>
      <dgm:spPr/>
    </dgm:pt>
    <dgm:pt modelId="{0AB11C06-7B65-4993-AA63-CB440393871C}" type="pres">
      <dgm:prSet presAssocID="{BE6B2D70-82BD-4A89-B65C-53D0F6DB9DA2}" presName="composite" presStyleCnt="0"/>
      <dgm:spPr/>
    </dgm:pt>
    <dgm:pt modelId="{42DB9786-7A02-488F-AE45-3944A358764C}" type="pres">
      <dgm:prSet presAssocID="{BE6B2D70-82BD-4A89-B65C-53D0F6DB9DA2}" presName="ConnectorPoint" presStyleLbl="lnNode1" presStyleIdx="7"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AAFEE89-0A4C-46A9-B666-34E6EF4B5A51}" type="pres">
      <dgm:prSet presAssocID="{BE6B2D70-82BD-4A89-B65C-53D0F6DB9DA2}" presName="DropPinPlaceHolder" presStyleCnt="0"/>
      <dgm:spPr/>
    </dgm:pt>
    <dgm:pt modelId="{499EC877-7D56-4377-92F9-B5411997FAE0}" type="pres">
      <dgm:prSet presAssocID="{BE6B2D70-82BD-4A89-B65C-53D0F6DB9DA2}" presName="DropPin" presStyleLbl="alignNode1" presStyleIdx="7" presStyleCnt="8"/>
      <dgm:spPr>
        <a:solidFill>
          <a:schemeClr val="accent4"/>
        </a:solidFill>
      </dgm:spPr>
    </dgm:pt>
    <dgm:pt modelId="{8E56CFAE-DAFD-4040-AA9B-1832846F6AD6}" type="pres">
      <dgm:prSet presAssocID="{BE6B2D70-82BD-4A89-B65C-53D0F6DB9DA2}" presName="Ellipse" presStyleLbl="fgAcc1" presStyleIdx="8" presStyleCnt="9"/>
      <dgm:spPr>
        <a:solidFill>
          <a:schemeClr val="lt1">
            <a:alpha val="90000"/>
            <a:hueOff val="0"/>
            <a:satOff val="0"/>
            <a:lumOff val="0"/>
            <a:alphaOff val="0"/>
          </a:schemeClr>
        </a:solidFill>
        <a:ln w="12700" cap="flat" cmpd="sng" algn="ctr">
          <a:noFill/>
          <a:prstDash val="solid"/>
          <a:miter lim="800000"/>
        </a:ln>
        <a:effectLst/>
      </dgm:spPr>
    </dgm:pt>
    <dgm:pt modelId="{78E0926D-3EB7-4263-B8FB-5D1FF9699BFB}" type="pres">
      <dgm:prSet presAssocID="{BE6B2D70-82BD-4A89-B65C-53D0F6DB9DA2}" presName="L2TextContainer" presStyleLbl="revTx" presStyleIdx="14" presStyleCnt="16">
        <dgm:presLayoutVars>
          <dgm:bulletEnabled val="1"/>
        </dgm:presLayoutVars>
      </dgm:prSet>
      <dgm:spPr/>
    </dgm:pt>
    <dgm:pt modelId="{D2BD7A74-060C-4010-8F59-6F97264CE8AF}" type="pres">
      <dgm:prSet presAssocID="{BE6B2D70-82BD-4A89-B65C-53D0F6DB9DA2}" presName="L1TextContainer" presStyleLbl="revTx" presStyleIdx="15" presStyleCnt="16">
        <dgm:presLayoutVars>
          <dgm:chMax val="1"/>
          <dgm:chPref val="1"/>
          <dgm:bulletEnabled val="1"/>
        </dgm:presLayoutVars>
      </dgm:prSet>
      <dgm:spPr/>
    </dgm:pt>
    <dgm:pt modelId="{38535CFF-5BD9-4B15-87C0-3B80E8092238}" type="pres">
      <dgm:prSet presAssocID="{BE6B2D70-82BD-4A89-B65C-53D0F6DB9DA2}" presName="ConnectLine" presStyleLbl="sibTrans1D1" presStyleIdx="7" presStyleCnt="8"/>
      <dgm:spPr>
        <a:noFill/>
        <a:ln w="12700" cap="flat" cmpd="sng" algn="ctr">
          <a:solidFill>
            <a:schemeClr val="accent1">
              <a:hueOff val="0"/>
              <a:satOff val="0"/>
              <a:lumOff val="0"/>
              <a:alphaOff val="0"/>
            </a:schemeClr>
          </a:solidFill>
          <a:prstDash val="dash"/>
          <a:miter lim="800000"/>
        </a:ln>
        <a:effectLst/>
      </dgm:spPr>
    </dgm:pt>
    <dgm:pt modelId="{2357DF4B-7997-47B7-82A0-853668FC12B5}" type="pres">
      <dgm:prSet presAssocID="{BE6B2D70-82BD-4A89-B65C-53D0F6DB9DA2}" presName="EmptyPlaceHolder" presStyleCnt="0"/>
      <dgm:spPr/>
    </dgm:pt>
  </dgm:ptLst>
  <dgm:cxnLst>
    <dgm:cxn modelId="{159BE806-1DF3-4921-AFED-885104C6B7BD}" srcId="{0C7C88F9-0B11-43A9-9E88-B6F14C71BBE3}" destId="{43D938E9-4202-4A4A-8933-32D25E880B58}" srcOrd="0" destOrd="0" parTransId="{A70BCA7D-793D-4B52-99A5-A5E1DF1D0CEC}" sibTransId="{4D03C2F0-64E0-44C8-960F-96FBF31B1238}"/>
    <dgm:cxn modelId="{18C81516-CA69-48EA-9784-4ABFFBB80834}" srcId="{942CE06C-5C5D-414D-843B-B6F5E76A401C}" destId="{6CF44320-B2F4-4A18-B879-F6D5D5EAB5D3}" srcOrd="0" destOrd="0" parTransId="{47CD9B71-78DA-440F-8354-9E67F17BF4BA}" sibTransId="{40A02D87-6448-494C-91E0-338DFE844016}"/>
    <dgm:cxn modelId="{281E4236-EC10-4F78-B810-A9F05C730FEE}" type="presOf" srcId="{F91E9EF7-F494-4527-9806-2677054CE93E}" destId="{F80DD575-C5FA-4D6A-BF19-E4D005F861CF}" srcOrd="0" destOrd="0" presId="urn:microsoft.com/office/officeart/2017/3/layout/DropPinTimeline"/>
    <dgm:cxn modelId="{1724625E-4E6D-4150-8FEF-66117979FBC0}" type="presOf" srcId="{1243FA15-D626-40B2-AFB1-A022C8C5ADD1}" destId="{00D11038-773A-49F6-84CF-64381F130097}" srcOrd="0" destOrd="0" presId="urn:microsoft.com/office/officeart/2017/3/layout/DropPinTimeline"/>
    <dgm:cxn modelId="{7374D165-201A-4E0B-83D2-904ADC13A4EB}" srcId="{1243FA15-D626-40B2-AFB1-A022C8C5ADD1}" destId="{F91E9EF7-F494-4527-9806-2677054CE93E}" srcOrd="0" destOrd="0" parTransId="{975B2BCD-06F1-4D5A-B729-4A002D6E323B}" sibTransId="{A87F916A-FC7F-4B78-92A8-00D1791CB6C4}"/>
    <dgm:cxn modelId="{C0FB704D-84B2-4DAC-8886-821AA6EE173D}" srcId="{63085546-7C7C-4B3E-ABEB-2669F1A65FB2}" destId="{0C7C88F9-0B11-43A9-9E88-B6F14C71BBE3}" srcOrd="5" destOrd="0" parTransId="{FECB3A24-6C43-412D-A776-ED5A75232D4D}" sibTransId="{C1B8D29E-3434-4737-8328-599CE38DAF71}"/>
    <dgm:cxn modelId="{21F08D4D-8602-464A-81F7-CD1830463977}" type="presOf" srcId="{E60EE3AE-A2E4-4693-BE33-CA00B05B2EE2}" destId="{9878C705-A38A-4E1C-85DF-C22CEC4BCB59}" srcOrd="0" destOrd="0" presId="urn:microsoft.com/office/officeart/2017/3/layout/DropPinTimeline"/>
    <dgm:cxn modelId="{E208154E-41B0-445F-955E-5AA31EB81A55}" type="presOf" srcId="{5EE120DE-EA95-4600-A258-D3B8606ADB77}" destId="{CC150010-032E-4310-8369-C6F80649F6A6}" srcOrd="0" destOrd="0" presId="urn:microsoft.com/office/officeart/2017/3/layout/DropPinTimeline"/>
    <dgm:cxn modelId="{CCA6F84E-EA54-4FAE-9895-3923EA341561}" type="presOf" srcId="{D7EF3ED6-E974-4A53-AE31-E8E7F52693AB}" destId="{78E0926D-3EB7-4263-B8FB-5D1FF9699BFB}" srcOrd="0" destOrd="0" presId="urn:microsoft.com/office/officeart/2017/3/layout/DropPinTimeline"/>
    <dgm:cxn modelId="{BA72FE6F-9E75-4005-94B8-4E8AAE8461EF}" srcId="{E60EE3AE-A2E4-4693-BE33-CA00B05B2EE2}" destId="{7472161F-4FB2-4965-A05D-7E828C0D3771}" srcOrd="0" destOrd="0" parTransId="{2E57CFEA-84B8-4959-A7D1-9CDED401D50B}" sibTransId="{99B2D81C-D98F-469E-BEC9-C02DEB0B2CE9}"/>
    <dgm:cxn modelId="{CE892456-FB62-4A5B-9235-2DAC4C395406}" type="presOf" srcId="{6CF44320-B2F4-4A18-B879-F6D5D5EAB5D3}" destId="{CBE27077-C2F6-454F-AA3C-1F5D116A3712}" srcOrd="0" destOrd="0" presId="urn:microsoft.com/office/officeart/2017/3/layout/DropPinTimeline"/>
    <dgm:cxn modelId="{A97A467A-86EB-4D54-8E63-AFF8B8969259}" srcId="{63085546-7C7C-4B3E-ABEB-2669F1A65FB2}" destId="{5EE120DE-EA95-4600-A258-D3B8606ADB77}" srcOrd="6" destOrd="0" parTransId="{7F7BD6DE-CEB3-46E5-8339-1E0C41BF94D9}" sibTransId="{4809D86B-1624-44EB-B228-37E890F0652A}"/>
    <dgm:cxn modelId="{8D917E5A-D48F-4783-9613-4ABDE862A622}" type="presOf" srcId="{A9872FFD-1A29-459A-B06B-124C45A70CA5}" destId="{703E514B-3AC5-4E67-8D27-9FF94C24B4DD}" srcOrd="0" destOrd="0" presId="urn:microsoft.com/office/officeart/2017/3/layout/DropPinTimeline"/>
    <dgm:cxn modelId="{FB5B6484-2803-498F-9291-2833E4F98C9C}" srcId="{63085546-7C7C-4B3E-ABEB-2669F1A65FB2}" destId="{942CE06C-5C5D-414D-843B-B6F5E76A401C}" srcOrd="2" destOrd="0" parTransId="{5B891496-CC65-4134-A1E2-25A151DC4ABB}" sibTransId="{7F93020F-B4F0-484A-B822-F7E33AE8E6F6}"/>
    <dgm:cxn modelId="{AEB29B85-59CD-4272-A13C-691E1ECAF39B}" type="presOf" srcId="{31F46A54-A99D-4FAB-84DC-CD73E88AD8FD}" destId="{7B010746-9F0D-45C0-9A86-EB4D195CEB30}" srcOrd="0" destOrd="0" presId="urn:microsoft.com/office/officeart/2017/3/layout/DropPinTimeline"/>
    <dgm:cxn modelId="{247DE591-0579-4FF5-9C62-940C4F67096B}" type="presOf" srcId="{63085546-7C7C-4B3E-ABEB-2669F1A65FB2}" destId="{7A5D3400-AF5B-4297-8592-4C1EDB9D0973}" srcOrd="0" destOrd="0" presId="urn:microsoft.com/office/officeart/2017/3/layout/DropPinTimeline"/>
    <dgm:cxn modelId="{FBA98E96-D57F-41A8-865D-571666CD9103}" srcId="{5EE120DE-EA95-4600-A258-D3B8606ADB77}" destId="{A422CAF3-65F9-4109-8ADB-46F1FA831E2A}" srcOrd="0" destOrd="0" parTransId="{71B8ADEF-8DC3-411D-9B55-7F6FA7848F21}" sibTransId="{8DAE64CA-2F09-4EAF-A11C-D4EC04BC94EB}"/>
    <dgm:cxn modelId="{A2760A98-6EE2-423F-BA97-F992E46870C1}" type="presOf" srcId="{BE6B2D70-82BD-4A89-B65C-53D0F6DB9DA2}" destId="{D2BD7A74-060C-4010-8F59-6F97264CE8AF}" srcOrd="0" destOrd="0" presId="urn:microsoft.com/office/officeart/2017/3/layout/DropPinTimeline"/>
    <dgm:cxn modelId="{6B5FF99E-972A-4B6D-B588-027BCC51C2B0}" srcId="{A9872FFD-1A29-459A-B06B-124C45A70CA5}" destId="{0C842825-E776-4922-B98C-BB3ABF9A0AAF}" srcOrd="0" destOrd="0" parTransId="{33AEB618-218E-46AB-BD30-6A7FDCCCD14C}" sibTransId="{2AEE0CF9-0405-4343-9D02-94C698751585}"/>
    <dgm:cxn modelId="{C9D233AA-074B-495C-AB56-F21A5C947F3F}" type="presOf" srcId="{BF125F24-D822-4338-AFC9-0EB03AC58DB2}" destId="{E20F3440-04D5-4F23-A17F-149BA82392B0}" srcOrd="0" destOrd="0" presId="urn:microsoft.com/office/officeart/2017/3/layout/DropPinTimeline"/>
    <dgm:cxn modelId="{B6CB26B5-8718-4E74-A28D-04B013A296CA}" type="presOf" srcId="{942CE06C-5C5D-414D-843B-B6F5E76A401C}" destId="{1872A00B-A935-4442-AF38-4AE6B78D8324}" srcOrd="0" destOrd="0" presId="urn:microsoft.com/office/officeart/2017/3/layout/DropPinTimeline"/>
    <dgm:cxn modelId="{CF8D19B7-F043-4297-AB1A-CDE8E001C0C9}" srcId="{63085546-7C7C-4B3E-ABEB-2669F1A65FB2}" destId="{E60EE3AE-A2E4-4693-BE33-CA00B05B2EE2}" srcOrd="0" destOrd="0" parTransId="{3C37D6C0-C296-4C28-89A4-732B83073990}" sibTransId="{F4F5F613-202C-45C4-9F95-EAA664CA4723}"/>
    <dgm:cxn modelId="{CD6139B8-3343-4B7B-B0E5-94CC2C113DE9}" srcId="{63085546-7C7C-4B3E-ABEB-2669F1A65FB2}" destId="{A9872FFD-1A29-459A-B06B-124C45A70CA5}" srcOrd="3" destOrd="0" parTransId="{2D5DDDD2-7DA4-4428-9A74-BB7F1E46EA83}" sibTransId="{57CCA364-36B9-42EF-BCD7-7C8BA5E35C7E}"/>
    <dgm:cxn modelId="{7A167CC1-BEAE-46F0-9FD3-AAC224C927FB}" srcId="{BE6B2D70-82BD-4A89-B65C-53D0F6DB9DA2}" destId="{D7EF3ED6-E974-4A53-AE31-E8E7F52693AB}" srcOrd="0" destOrd="0" parTransId="{D301F42D-BDA8-45F2-8752-166BEF4C8DDE}" sibTransId="{AEC0386E-9DAE-47E7-A16C-C2B10ED38620}"/>
    <dgm:cxn modelId="{5C99B3C6-099C-47F9-A8AE-AE10674C6493}" type="presOf" srcId="{0C842825-E776-4922-B98C-BB3ABF9A0AAF}" destId="{44BE66C1-8D20-4C9A-A63D-9CB20D3D509D}" srcOrd="0" destOrd="0" presId="urn:microsoft.com/office/officeart/2017/3/layout/DropPinTimeline"/>
    <dgm:cxn modelId="{475BCDCB-BC31-4C3C-B889-EA3949681340}" srcId="{31F46A54-A99D-4FAB-84DC-CD73E88AD8FD}" destId="{BF125F24-D822-4338-AFC9-0EB03AC58DB2}" srcOrd="0" destOrd="0" parTransId="{CD2B35BC-9FA5-407E-B734-8E22E9379D6E}" sibTransId="{ECC00B7A-41F1-4AD7-8347-3C336AB95551}"/>
    <dgm:cxn modelId="{0A3D69DB-5834-41E4-B2A5-D667E7B336FA}" type="presOf" srcId="{A422CAF3-65F9-4109-8ADB-46F1FA831E2A}" destId="{94B6F59A-5503-4888-AEB6-B6C263AA95A5}" srcOrd="0" destOrd="0" presId="urn:microsoft.com/office/officeart/2017/3/layout/DropPinTimeline"/>
    <dgm:cxn modelId="{D51ADBF0-D138-4E4D-AE90-08F928A24D26}" type="presOf" srcId="{43D938E9-4202-4A4A-8933-32D25E880B58}" destId="{F04C8DCE-E1D8-4921-AFB1-3E31820ACF44}" srcOrd="0" destOrd="0" presId="urn:microsoft.com/office/officeart/2017/3/layout/DropPinTimeline"/>
    <dgm:cxn modelId="{E618EFF1-5FF1-425A-8048-393906C5680D}" type="presOf" srcId="{0C7C88F9-0B11-43A9-9E88-B6F14C71BBE3}" destId="{64B38087-5CDB-4ACC-AE31-AAE969DB69E7}" srcOrd="0" destOrd="0" presId="urn:microsoft.com/office/officeart/2017/3/layout/DropPinTimeline"/>
    <dgm:cxn modelId="{1B48D3F2-07CE-4C09-82C7-D85F0DEF9AFE}" srcId="{63085546-7C7C-4B3E-ABEB-2669F1A65FB2}" destId="{BE6B2D70-82BD-4A89-B65C-53D0F6DB9DA2}" srcOrd="7" destOrd="0" parTransId="{2F08E26D-65A8-4460-9A64-93E4D5BC3065}" sibTransId="{46C87B06-B8F4-4D12-A6E1-BD5ED6D85D3F}"/>
    <dgm:cxn modelId="{1CABF5F5-4C0F-42A0-82EA-6AB18E27DAF2}" srcId="{63085546-7C7C-4B3E-ABEB-2669F1A65FB2}" destId="{31F46A54-A99D-4FAB-84DC-CD73E88AD8FD}" srcOrd="1" destOrd="0" parTransId="{3A923A6D-1F79-4C15-AF1D-78A08F1DFED0}" sibTransId="{9FFCFD99-CD9D-46E6-885E-DBE66BBD8B9A}"/>
    <dgm:cxn modelId="{411801F6-5D9A-4863-AE69-E72D1C28ACA7}" srcId="{63085546-7C7C-4B3E-ABEB-2669F1A65FB2}" destId="{1243FA15-D626-40B2-AFB1-A022C8C5ADD1}" srcOrd="4" destOrd="0" parTransId="{89C10BCF-AA6A-4451-B7A2-F608A0DD8744}" sibTransId="{698F09BA-3BFA-4A3D-A321-1E586BA5CF85}"/>
    <dgm:cxn modelId="{549137F7-B728-4F24-91E8-3B53408FF642}" type="presOf" srcId="{7472161F-4FB2-4965-A05D-7E828C0D3771}" destId="{5AB1240C-A451-45C6-BA5B-3A9BECEB52DB}" srcOrd="0" destOrd="0" presId="urn:microsoft.com/office/officeart/2017/3/layout/DropPinTimeline"/>
    <dgm:cxn modelId="{DA6A51DB-6C18-400B-9DA5-E8330852483B}" type="presParOf" srcId="{7A5D3400-AF5B-4297-8592-4C1EDB9D0973}" destId="{BD204284-1F7C-4D58-BC79-8C2DEE7E9FAF}" srcOrd="0" destOrd="0" presId="urn:microsoft.com/office/officeart/2017/3/layout/DropPinTimeline"/>
    <dgm:cxn modelId="{B682209A-D180-4D3D-A7FE-3FF4623AAAC8}" type="presParOf" srcId="{7A5D3400-AF5B-4297-8592-4C1EDB9D0973}" destId="{46A6B157-7198-41C4-9D25-C4F8885F1B6F}" srcOrd="1" destOrd="0" presId="urn:microsoft.com/office/officeart/2017/3/layout/DropPinTimeline"/>
    <dgm:cxn modelId="{6B1D6C22-B6A3-4455-BCC1-5CBAFFCD8A07}" type="presParOf" srcId="{46A6B157-7198-41C4-9D25-C4F8885F1B6F}" destId="{9B871C6E-3132-40A1-842D-5EC23DBD4007}" srcOrd="0" destOrd="0" presId="urn:microsoft.com/office/officeart/2017/3/layout/DropPinTimeline"/>
    <dgm:cxn modelId="{A51075C0-4E61-42E3-9CED-0FA2F6084D4E}" type="presParOf" srcId="{9B871C6E-3132-40A1-842D-5EC23DBD4007}" destId="{F85439ED-ABAC-4FB9-BAC1-742062CC8023}" srcOrd="0" destOrd="0" presId="urn:microsoft.com/office/officeart/2017/3/layout/DropPinTimeline"/>
    <dgm:cxn modelId="{B86CBBF0-4BC1-41BF-A579-F6FB970820D5}" type="presParOf" srcId="{9B871C6E-3132-40A1-842D-5EC23DBD4007}" destId="{B7C70274-2DF4-4377-9E01-2AA2909CC52F}" srcOrd="1" destOrd="0" presId="urn:microsoft.com/office/officeart/2017/3/layout/DropPinTimeline"/>
    <dgm:cxn modelId="{36BBBF9F-6785-4610-8738-70105B8430D6}" type="presParOf" srcId="{B7C70274-2DF4-4377-9E01-2AA2909CC52F}" destId="{E8AE0B77-1E0E-4696-A202-B5CCA37604AC}" srcOrd="0" destOrd="0" presId="urn:microsoft.com/office/officeart/2017/3/layout/DropPinTimeline"/>
    <dgm:cxn modelId="{F200A120-44F2-48B7-9460-1D04481D65B7}" type="presParOf" srcId="{B7C70274-2DF4-4377-9E01-2AA2909CC52F}" destId="{33F985D2-5E0E-47C0-AC82-83841AB3F709}" srcOrd="1" destOrd="0" presId="urn:microsoft.com/office/officeart/2017/3/layout/DropPinTimeline"/>
    <dgm:cxn modelId="{C343A35A-06E0-4CA7-901D-6C0A38316703}" type="presParOf" srcId="{9B871C6E-3132-40A1-842D-5EC23DBD4007}" destId="{5AB1240C-A451-45C6-BA5B-3A9BECEB52DB}" srcOrd="2" destOrd="0" presId="urn:microsoft.com/office/officeart/2017/3/layout/DropPinTimeline"/>
    <dgm:cxn modelId="{B4EB0189-D3DE-4819-988B-52CBD36B679D}" type="presParOf" srcId="{9B871C6E-3132-40A1-842D-5EC23DBD4007}" destId="{9878C705-A38A-4E1C-85DF-C22CEC4BCB59}" srcOrd="3" destOrd="0" presId="urn:microsoft.com/office/officeart/2017/3/layout/DropPinTimeline"/>
    <dgm:cxn modelId="{EFDB576B-C184-4675-92E8-31CD6EABB175}" type="presParOf" srcId="{9B871C6E-3132-40A1-842D-5EC23DBD4007}" destId="{34696198-445B-400F-B554-A0E607845273}" srcOrd="4" destOrd="0" presId="urn:microsoft.com/office/officeart/2017/3/layout/DropPinTimeline"/>
    <dgm:cxn modelId="{FFD3F572-CD4F-45EF-8ADB-7D730E74A7B6}" type="presParOf" srcId="{9B871C6E-3132-40A1-842D-5EC23DBD4007}" destId="{8C83FC03-8427-4446-9AD8-1F46CAE7611A}" srcOrd="5" destOrd="0" presId="urn:microsoft.com/office/officeart/2017/3/layout/DropPinTimeline"/>
    <dgm:cxn modelId="{4475C369-8A51-46C5-9888-7D092E6AE4AD}" type="presParOf" srcId="{46A6B157-7198-41C4-9D25-C4F8885F1B6F}" destId="{077EF857-97DC-48AC-A67A-C0A8EB2499C5}" srcOrd="1" destOrd="0" presId="urn:microsoft.com/office/officeart/2017/3/layout/DropPinTimeline"/>
    <dgm:cxn modelId="{32EBDF37-A446-4F6F-9438-920FD4B80C43}" type="presParOf" srcId="{46A6B157-7198-41C4-9D25-C4F8885F1B6F}" destId="{E854BA90-BA16-4932-8278-596989EA06C9}" srcOrd="2" destOrd="0" presId="urn:microsoft.com/office/officeart/2017/3/layout/DropPinTimeline"/>
    <dgm:cxn modelId="{1D15998C-6983-4555-BFCE-36A23754105C}" type="presParOf" srcId="{E854BA90-BA16-4932-8278-596989EA06C9}" destId="{142E5FDD-796F-4B02-A5B6-1BB682E96647}" srcOrd="0" destOrd="0" presId="urn:microsoft.com/office/officeart/2017/3/layout/DropPinTimeline"/>
    <dgm:cxn modelId="{4FEC4F08-69F2-4086-8F4C-E940E09B7452}" type="presParOf" srcId="{E854BA90-BA16-4932-8278-596989EA06C9}" destId="{77875F8A-1E43-4D7B-A2CB-C82ADB9D2994}" srcOrd="1" destOrd="0" presId="urn:microsoft.com/office/officeart/2017/3/layout/DropPinTimeline"/>
    <dgm:cxn modelId="{9131FEA3-D4C5-4612-AE1D-54DDC8C18CE8}" type="presParOf" srcId="{77875F8A-1E43-4D7B-A2CB-C82ADB9D2994}" destId="{346233AA-C4CA-4875-B39F-92E4617F3C0A}" srcOrd="0" destOrd="0" presId="urn:microsoft.com/office/officeart/2017/3/layout/DropPinTimeline"/>
    <dgm:cxn modelId="{61336BCE-68D4-4695-AE39-20B271F50F5A}" type="presParOf" srcId="{77875F8A-1E43-4D7B-A2CB-C82ADB9D2994}" destId="{D9B51685-0A78-450C-BF05-0A54D78DA805}" srcOrd="1" destOrd="0" presId="urn:microsoft.com/office/officeart/2017/3/layout/DropPinTimeline"/>
    <dgm:cxn modelId="{45334EC7-849B-458E-B167-43FA2A61D9DC}" type="presParOf" srcId="{E854BA90-BA16-4932-8278-596989EA06C9}" destId="{E20F3440-04D5-4F23-A17F-149BA82392B0}" srcOrd="2" destOrd="0" presId="urn:microsoft.com/office/officeart/2017/3/layout/DropPinTimeline"/>
    <dgm:cxn modelId="{379DB2D7-91C6-4DA0-8B66-ECB961FE98A7}" type="presParOf" srcId="{E854BA90-BA16-4932-8278-596989EA06C9}" destId="{7B010746-9F0D-45C0-9A86-EB4D195CEB30}" srcOrd="3" destOrd="0" presId="urn:microsoft.com/office/officeart/2017/3/layout/DropPinTimeline"/>
    <dgm:cxn modelId="{1160FC7D-F575-47B4-B90C-A2CB8AB09D74}" type="presParOf" srcId="{E854BA90-BA16-4932-8278-596989EA06C9}" destId="{51298A1A-6118-4702-ADAD-3C3CB9BF223F}" srcOrd="4" destOrd="0" presId="urn:microsoft.com/office/officeart/2017/3/layout/DropPinTimeline"/>
    <dgm:cxn modelId="{989913B7-4655-425F-90CD-9C438EBEAF49}" type="presParOf" srcId="{E854BA90-BA16-4932-8278-596989EA06C9}" destId="{BE3AC212-1162-48FC-AED2-BD65FDE3DA69}" srcOrd="5" destOrd="0" presId="urn:microsoft.com/office/officeart/2017/3/layout/DropPinTimeline"/>
    <dgm:cxn modelId="{6529B188-0349-4491-AE61-B9967EB79637}" type="presParOf" srcId="{46A6B157-7198-41C4-9D25-C4F8885F1B6F}" destId="{07432CE5-A5C9-44C0-8C7F-38C6BA897364}" srcOrd="3" destOrd="0" presId="urn:microsoft.com/office/officeart/2017/3/layout/DropPinTimeline"/>
    <dgm:cxn modelId="{17F60129-0E0E-473E-835C-97A368B5E489}" type="presParOf" srcId="{46A6B157-7198-41C4-9D25-C4F8885F1B6F}" destId="{1F16B3A6-9275-4B0D-BE2D-67355C921A69}" srcOrd="4" destOrd="0" presId="urn:microsoft.com/office/officeart/2017/3/layout/DropPinTimeline"/>
    <dgm:cxn modelId="{0DF53231-5256-4E76-9BC6-0412E1B64091}" type="presParOf" srcId="{1F16B3A6-9275-4B0D-BE2D-67355C921A69}" destId="{48ECF1C0-D285-4C63-BD9E-9C3BBD8FDF54}" srcOrd="0" destOrd="0" presId="urn:microsoft.com/office/officeart/2017/3/layout/DropPinTimeline"/>
    <dgm:cxn modelId="{0DD66F87-6F88-4EA5-85F8-FF4F6ADB3B70}" type="presParOf" srcId="{1F16B3A6-9275-4B0D-BE2D-67355C921A69}" destId="{4217BC69-018B-47B5-809C-09837D87F621}" srcOrd="1" destOrd="0" presId="urn:microsoft.com/office/officeart/2017/3/layout/DropPinTimeline"/>
    <dgm:cxn modelId="{805502AF-779C-441E-91CC-1C3535433793}" type="presParOf" srcId="{4217BC69-018B-47B5-809C-09837D87F621}" destId="{EED9619F-7FE4-4BC7-94E1-9E3CCA39F7BD}" srcOrd="0" destOrd="0" presId="urn:microsoft.com/office/officeart/2017/3/layout/DropPinTimeline"/>
    <dgm:cxn modelId="{987F6A62-8035-4C21-ADED-B5FD2989E890}" type="presParOf" srcId="{4217BC69-018B-47B5-809C-09837D87F621}" destId="{46DD8A6C-A780-4960-A3D8-1C5CE713F067}" srcOrd="1" destOrd="0" presId="urn:microsoft.com/office/officeart/2017/3/layout/DropPinTimeline"/>
    <dgm:cxn modelId="{41A72069-14B3-4BCB-8487-ABDE085EE7A8}" type="presParOf" srcId="{1F16B3A6-9275-4B0D-BE2D-67355C921A69}" destId="{CBE27077-C2F6-454F-AA3C-1F5D116A3712}" srcOrd="2" destOrd="0" presId="urn:microsoft.com/office/officeart/2017/3/layout/DropPinTimeline"/>
    <dgm:cxn modelId="{85AE9DD5-3CDD-4FF0-930A-AFD93458D689}" type="presParOf" srcId="{1F16B3A6-9275-4B0D-BE2D-67355C921A69}" destId="{1872A00B-A935-4442-AF38-4AE6B78D8324}" srcOrd="3" destOrd="0" presId="urn:microsoft.com/office/officeart/2017/3/layout/DropPinTimeline"/>
    <dgm:cxn modelId="{D88B0106-340E-47C8-A3F8-6CB7EA1D831E}" type="presParOf" srcId="{1F16B3A6-9275-4B0D-BE2D-67355C921A69}" destId="{F9B355B4-1D59-4467-A6A6-F5BBEF05F7CC}" srcOrd="4" destOrd="0" presId="urn:microsoft.com/office/officeart/2017/3/layout/DropPinTimeline"/>
    <dgm:cxn modelId="{94E749E0-576E-44F0-8F70-BDA8A164F2F5}" type="presParOf" srcId="{1F16B3A6-9275-4B0D-BE2D-67355C921A69}" destId="{EA3C8159-67AE-4C3A-82B2-59C2C1A46634}" srcOrd="5" destOrd="0" presId="urn:microsoft.com/office/officeart/2017/3/layout/DropPinTimeline"/>
    <dgm:cxn modelId="{122C0154-D108-4442-853D-B6AA58F588E0}" type="presParOf" srcId="{46A6B157-7198-41C4-9D25-C4F8885F1B6F}" destId="{87B3C3BE-E0DC-4C54-81BD-1037B2A10712}" srcOrd="5" destOrd="0" presId="urn:microsoft.com/office/officeart/2017/3/layout/DropPinTimeline"/>
    <dgm:cxn modelId="{D37E0641-E67D-46F0-9F01-8A713858F052}" type="presParOf" srcId="{46A6B157-7198-41C4-9D25-C4F8885F1B6F}" destId="{FED41527-A6C1-4DA9-8E84-3AE813BC9AE7}" srcOrd="6" destOrd="0" presId="urn:microsoft.com/office/officeart/2017/3/layout/DropPinTimeline"/>
    <dgm:cxn modelId="{96C69D80-391F-4F1C-A2FA-15BAD614AC54}" type="presParOf" srcId="{FED41527-A6C1-4DA9-8E84-3AE813BC9AE7}" destId="{883F3141-846B-4C6F-BF1A-BFE5D4ACD464}" srcOrd="0" destOrd="0" presId="urn:microsoft.com/office/officeart/2017/3/layout/DropPinTimeline"/>
    <dgm:cxn modelId="{B7572496-5181-4162-B560-E7216767434E}" type="presParOf" srcId="{FED41527-A6C1-4DA9-8E84-3AE813BC9AE7}" destId="{3FF8792C-1CEE-4A5A-A6BF-215EA3AC41E8}" srcOrd="1" destOrd="0" presId="urn:microsoft.com/office/officeart/2017/3/layout/DropPinTimeline"/>
    <dgm:cxn modelId="{4B07B2C5-05BD-4D20-AD07-C1B62BE1F02B}" type="presParOf" srcId="{3FF8792C-1CEE-4A5A-A6BF-215EA3AC41E8}" destId="{37AF91BB-17A1-4A01-865A-5EC5ACDF38E6}" srcOrd="0" destOrd="0" presId="urn:microsoft.com/office/officeart/2017/3/layout/DropPinTimeline"/>
    <dgm:cxn modelId="{3692729A-E3CA-43B7-BBF1-D91FDCC44B13}" type="presParOf" srcId="{3FF8792C-1CEE-4A5A-A6BF-215EA3AC41E8}" destId="{DC37C0D7-CBBD-475C-8A5A-7CFFA5518502}" srcOrd="1" destOrd="0" presId="urn:microsoft.com/office/officeart/2017/3/layout/DropPinTimeline"/>
    <dgm:cxn modelId="{836D342F-1262-4D31-9E3C-EF0956F5A664}" type="presParOf" srcId="{FED41527-A6C1-4DA9-8E84-3AE813BC9AE7}" destId="{44BE66C1-8D20-4C9A-A63D-9CB20D3D509D}" srcOrd="2" destOrd="0" presId="urn:microsoft.com/office/officeart/2017/3/layout/DropPinTimeline"/>
    <dgm:cxn modelId="{D4D4736B-3763-4939-B8EA-ADA38CFE7C60}" type="presParOf" srcId="{FED41527-A6C1-4DA9-8E84-3AE813BC9AE7}" destId="{703E514B-3AC5-4E67-8D27-9FF94C24B4DD}" srcOrd="3" destOrd="0" presId="urn:microsoft.com/office/officeart/2017/3/layout/DropPinTimeline"/>
    <dgm:cxn modelId="{5AD7F50B-979B-4273-B1FA-103ED418F3E7}" type="presParOf" srcId="{FED41527-A6C1-4DA9-8E84-3AE813BC9AE7}" destId="{5AF034AD-7C87-4019-9C6F-63C8E5AF3C09}" srcOrd="4" destOrd="0" presId="urn:microsoft.com/office/officeart/2017/3/layout/DropPinTimeline"/>
    <dgm:cxn modelId="{BA30BEBF-90BE-4FB1-9B46-2D1B6955808F}" type="presParOf" srcId="{FED41527-A6C1-4DA9-8E84-3AE813BC9AE7}" destId="{B01405AB-3BE4-438D-A205-4E6AB388388C}" srcOrd="5" destOrd="0" presId="urn:microsoft.com/office/officeart/2017/3/layout/DropPinTimeline"/>
    <dgm:cxn modelId="{5FC05E5E-3E55-4C5E-9D5F-AEEA2CA8F567}" type="presParOf" srcId="{46A6B157-7198-41C4-9D25-C4F8885F1B6F}" destId="{E2CC1046-A23A-4160-89EA-8FD270883240}" srcOrd="7" destOrd="0" presId="urn:microsoft.com/office/officeart/2017/3/layout/DropPinTimeline"/>
    <dgm:cxn modelId="{A2851FD5-BB6C-4C2B-89F9-E882329C3668}" type="presParOf" srcId="{46A6B157-7198-41C4-9D25-C4F8885F1B6F}" destId="{845B9037-98C6-46CF-963F-4E9F87D6D264}" srcOrd="8" destOrd="0" presId="urn:microsoft.com/office/officeart/2017/3/layout/DropPinTimeline"/>
    <dgm:cxn modelId="{DFBADFE7-9B64-4AA7-A748-E7F00B030436}" type="presParOf" srcId="{845B9037-98C6-46CF-963F-4E9F87D6D264}" destId="{441DA6BC-3F72-4510-832F-F9396CE3199E}" srcOrd="0" destOrd="0" presId="urn:microsoft.com/office/officeart/2017/3/layout/DropPinTimeline"/>
    <dgm:cxn modelId="{6A4518E1-2E9E-4DB4-AFB6-DA8DF3B88F7C}" type="presParOf" srcId="{845B9037-98C6-46CF-963F-4E9F87D6D264}" destId="{3F242880-56C3-4E60-A913-3D8BD560F8A1}" srcOrd="1" destOrd="0" presId="urn:microsoft.com/office/officeart/2017/3/layout/DropPinTimeline"/>
    <dgm:cxn modelId="{7E81E96D-C4F2-499D-B9C3-8C6921DA9AC8}" type="presParOf" srcId="{3F242880-56C3-4E60-A913-3D8BD560F8A1}" destId="{AC04C718-0796-4289-A90B-045122D84160}" srcOrd="0" destOrd="0" presId="urn:microsoft.com/office/officeart/2017/3/layout/DropPinTimeline"/>
    <dgm:cxn modelId="{93AB4A1B-1376-4DF7-A1A3-7A7DB564FD13}" type="presParOf" srcId="{3F242880-56C3-4E60-A913-3D8BD560F8A1}" destId="{E24CB0FE-7B7B-407E-875E-5764443A5118}" srcOrd="1" destOrd="0" presId="urn:microsoft.com/office/officeart/2017/3/layout/DropPinTimeline"/>
    <dgm:cxn modelId="{D1EE3167-8DB2-411D-A78C-8D4C244FF58C}" type="presParOf" srcId="{845B9037-98C6-46CF-963F-4E9F87D6D264}" destId="{F80DD575-C5FA-4D6A-BF19-E4D005F861CF}" srcOrd="2" destOrd="0" presId="urn:microsoft.com/office/officeart/2017/3/layout/DropPinTimeline"/>
    <dgm:cxn modelId="{1A16B185-0E35-4921-8724-7381B699FF41}" type="presParOf" srcId="{845B9037-98C6-46CF-963F-4E9F87D6D264}" destId="{00D11038-773A-49F6-84CF-64381F130097}" srcOrd="3" destOrd="0" presId="urn:microsoft.com/office/officeart/2017/3/layout/DropPinTimeline"/>
    <dgm:cxn modelId="{CB12AE01-DE5F-461B-B5AB-087E5636754A}" type="presParOf" srcId="{845B9037-98C6-46CF-963F-4E9F87D6D264}" destId="{1E7994D2-BD7B-485A-85C6-D3F41D490259}" srcOrd="4" destOrd="0" presId="urn:microsoft.com/office/officeart/2017/3/layout/DropPinTimeline"/>
    <dgm:cxn modelId="{4EE1D9EF-6F69-40E0-84DF-1233EF5E2DA3}" type="presParOf" srcId="{845B9037-98C6-46CF-963F-4E9F87D6D264}" destId="{78981BB0-06E8-43AF-B296-DC6CB0F84225}" srcOrd="5" destOrd="0" presId="urn:microsoft.com/office/officeart/2017/3/layout/DropPinTimeline"/>
    <dgm:cxn modelId="{633F9AFB-38A3-44A9-9279-6CC36053C074}" type="presParOf" srcId="{46A6B157-7198-41C4-9D25-C4F8885F1B6F}" destId="{D83DD972-3341-4921-9051-F20D818E7125}" srcOrd="9" destOrd="0" presId="urn:microsoft.com/office/officeart/2017/3/layout/DropPinTimeline"/>
    <dgm:cxn modelId="{1B0DA413-99A0-49DF-BC0A-57D699B42E3B}" type="presParOf" srcId="{46A6B157-7198-41C4-9D25-C4F8885F1B6F}" destId="{2139AE85-5279-4FD9-BC09-E5F30D2F1D58}" srcOrd="10" destOrd="0" presId="urn:microsoft.com/office/officeart/2017/3/layout/DropPinTimeline"/>
    <dgm:cxn modelId="{71B07B94-3D71-4E73-85EE-C88463FE7AEC}" type="presParOf" srcId="{2139AE85-5279-4FD9-BC09-E5F30D2F1D58}" destId="{0A1D1B62-D33F-45CF-85B7-4F91828B5307}" srcOrd="0" destOrd="0" presId="urn:microsoft.com/office/officeart/2017/3/layout/DropPinTimeline"/>
    <dgm:cxn modelId="{89FEAED3-EC6C-45B0-9874-B00D43AF5DB5}" type="presParOf" srcId="{2139AE85-5279-4FD9-BC09-E5F30D2F1D58}" destId="{49B72584-6EA3-4628-A254-C0D4EAB3D527}" srcOrd="1" destOrd="0" presId="urn:microsoft.com/office/officeart/2017/3/layout/DropPinTimeline"/>
    <dgm:cxn modelId="{4594BB5A-9FBE-4DC6-834E-F0248CAE075E}" type="presParOf" srcId="{49B72584-6EA3-4628-A254-C0D4EAB3D527}" destId="{BB35F574-4194-4A02-90D4-FCE8649139EC}" srcOrd="0" destOrd="0" presId="urn:microsoft.com/office/officeart/2017/3/layout/DropPinTimeline"/>
    <dgm:cxn modelId="{0D227099-1840-4FC3-912F-B9022E5D4B0A}" type="presParOf" srcId="{49B72584-6EA3-4628-A254-C0D4EAB3D527}" destId="{73019F3F-6743-43B1-B5D4-88F795A1D52C}" srcOrd="1" destOrd="0" presId="urn:microsoft.com/office/officeart/2017/3/layout/DropPinTimeline"/>
    <dgm:cxn modelId="{7D573202-FB6D-42D2-BDFE-2433C15FD834}" type="presParOf" srcId="{2139AE85-5279-4FD9-BC09-E5F30D2F1D58}" destId="{F04C8DCE-E1D8-4921-AFB1-3E31820ACF44}" srcOrd="2" destOrd="0" presId="urn:microsoft.com/office/officeart/2017/3/layout/DropPinTimeline"/>
    <dgm:cxn modelId="{11FE43A6-40E6-4B27-85DA-A3A650918863}" type="presParOf" srcId="{2139AE85-5279-4FD9-BC09-E5F30D2F1D58}" destId="{64B38087-5CDB-4ACC-AE31-AAE969DB69E7}" srcOrd="3" destOrd="0" presId="urn:microsoft.com/office/officeart/2017/3/layout/DropPinTimeline"/>
    <dgm:cxn modelId="{5C2E2BB7-5E67-453E-BF68-A43A59B1634A}" type="presParOf" srcId="{2139AE85-5279-4FD9-BC09-E5F30D2F1D58}" destId="{0AC1C682-4A58-419E-96B5-F80FD8C32CD6}" srcOrd="4" destOrd="0" presId="urn:microsoft.com/office/officeart/2017/3/layout/DropPinTimeline"/>
    <dgm:cxn modelId="{BDBC2113-C9F5-4C87-A665-B8D0236D5390}" type="presParOf" srcId="{2139AE85-5279-4FD9-BC09-E5F30D2F1D58}" destId="{F0438554-2CE7-457E-A9CC-BC81D033D775}" srcOrd="5" destOrd="0" presId="urn:microsoft.com/office/officeart/2017/3/layout/DropPinTimeline"/>
    <dgm:cxn modelId="{AAF561FA-7D69-412B-A19C-53B758E2329C}" type="presParOf" srcId="{46A6B157-7198-41C4-9D25-C4F8885F1B6F}" destId="{FC8F6A84-DE71-46F2-8126-3DBECDEC798D}" srcOrd="11" destOrd="0" presId="urn:microsoft.com/office/officeart/2017/3/layout/DropPinTimeline"/>
    <dgm:cxn modelId="{1206B3FF-4685-460D-BE28-54652CA09240}" type="presParOf" srcId="{46A6B157-7198-41C4-9D25-C4F8885F1B6F}" destId="{95C62E12-6BFF-4BF5-AB8B-D741ADF98DE7}" srcOrd="12" destOrd="0" presId="urn:microsoft.com/office/officeart/2017/3/layout/DropPinTimeline"/>
    <dgm:cxn modelId="{2AA9B625-4F9C-40F7-B9CB-F752A5D6FD5E}" type="presParOf" srcId="{95C62E12-6BFF-4BF5-AB8B-D741ADF98DE7}" destId="{4B6D1C7A-DD4F-46D3-9900-DEBB75770627}" srcOrd="0" destOrd="0" presId="urn:microsoft.com/office/officeart/2017/3/layout/DropPinTimeline"/>
    <dgm:cxn modelId="{0BE582AA-184B-412E-9C38-FE75EB568903}" type="presParOf" srcId="{95C62E12-6BFF-4BF5-AB8B-D741ADF98DE7}" destId="{CE31BF40-91B3-42BD-9F1E-F66B8D4C9E1D}" srcOrd="1" destOrd="0" presId="urn:microsoft.com/office/officeart/2017/3/layout/DropPinTimeline"/>
    <dgm:cxn modelId="{8C9DEC09-4087-49D0-B86F-37195E756D1F}" type="presParOf" srcId="{CE31BF40-91B3-42BD-9F1E-F66B8D4C9E1D}" destId="{7DEC42DE-B0FF-4550-BA49-F04A194A4FDE}" srcOrd="0" destOrd="0" presId="urn:microsoft.com/office/officeart/2017/3/layout/DropPinTimeline"/>
    <dgm:cxn modelId="{A0C47A73-DF14-4ACC-8679-5863D8BF1684}" type="presParOf" srcId="{CE31BF40-91B3-42BD-9F1E-F66B8D4C9E1D}" destId="{E7BB63F8-7B66-4B44-B256-32AC02F2815F}" srcOrd="1" destOrd="0" presId="urn:microsoft.com/office/officeart/2017/3/layout/DropPinTimeline"/>
    <dgm:cxn modelId="{DE565081-5265-4221-BD50-EA5C5CF624CE}" type="presParOf" srcId="{95C62E12-6BFF-4BF5-AB8B-D741ADF98DE7}" destId="{94B6F59A-5503-4888-AEB6-B6C263AA95A5}" srcOrd="2" destOrd="0" presId="urn:microsoft.com/office/officeart/2017/3/layout/DropPinTimeline"/>
    <dgm:cxn modelId="{AC891297-D93E-4AAD-B18C-94CE4CC6D0D0}" type="presParOf" srcId="{95C62E12-6BFF-4BF5-AB8B-D741ADF98DE7}" destId="{CC150010-032E-4310-8369-C6F80649F6A6}" srcOrd="3" destOrd="0" presId="urn:microsoft.com/office/officeart/2017/3/layout/DropPinTimeline"/>
    <dgm:cxn modelId="{3F3C1680-FD3F-44B0-813D-3BF81AEC42A5}" type="presParOf" srcId="{95C62E12-6BFF-4BF5-AB8B-D741ADF98DE7}" destId="{15BA4739-F674-48AE-B737-B14693D5472A}" srcOrd="4" destOrd="0" presId="urn:microsoft.com/office/officeart/2017/3/layout/DropPinTimeline"/>
    <dgm:cxn modelId="{C5C992E5-310F-427A-B91C-CAFBA3E1BC25}" type="presParOf" srcId="{95C62E12-6BFF-4BF5-AB8B-D741ADF98DE7}" destId="{231ECACC-D315-41E2-AB3A-205FC6E3DBBC}" srcOrd="5" destOrd="0" presId="urn:microsoft.com/office/officeart/2017/3/layout/DropPinTimeline"/>
    <dgm:cxn modelId="{964F036D-07A8-4E09-906C-67EB382F81BD}" type="presParOf" srcId="{46A6B157-7198-41C4-9D25-C4F8885F1B6F}" destId="{F5A17C58-657A-4289-B392-C2999E84A7A6}" srcOrd="13" destOrd="0" presId="urn:microsoft.com/office/officeart/2017/3/layout/DropPinTimeline"/>
    <dgm:cxn modelId="{C21139A8-1772-496F-8DB1-EFC226EF5E65}" type="presParOf" srcId="{46A6B157-7198-41C4-9D25-C4F8885F1B6F}" destId="{0AB11C06-7B65-4993-AA63-CB440393871C}" srcOrd="14" destOrd="0" presId="urn:microsoft.com/office/officeart/2017/3/layout/DropPinTimeline"/>
    <dgm:cxn modelId="{6ACDBCC2-79E8-451D-AB9D-309ACDAF890E}" type="presParOf" srcId="{0AB11C06-7B65-4993-AA63-CB440393871C}" destId="{42DB9786-7A02-488F-AE45-3944A358764C}" srcOrd="0" destOrd="0" presId="urn:microsoft.com/office/officeart/2017/3/layout/DropPinTimeline"/>
    <dgm:cxn modelId="{EE9E8684-CAA5-422F-A844-7329D30497BB}" type="presParOf" srcId="{0AB11C06-7B65-4993-AA63-CB440393871C}" destId="{1AAFEE89-0A4C-46A9-B666-34E6EF4B5A51}" srcOrd="1" destOrd="0" presId="urn:microsoft.com/office/officeart/2017/3/layout/DropPinTimeline"/>
    <dgm:cxn modelId="{3DE0AAC0-E224-4070-9234-09D0582DBA06}" type="presParOf" srcId="{1AAFEE89-0A4C-46A9-B666-34E6EF4B5A51}" destId="{499EC877-7D56-4377-92F9-B5411997FAE0}" srcOrd="0" destOrd="0" presId="urn:microsoft.com/office/officeart/2017/3/layout/DropPinTimeline"/>
    <dgm:cxn modelId="{45F2369C-7B70-4BE4-9821-E971FD8C2DF0}" type="presParOf" srcId="{1AAFEE89-0A4C-46A9-B666-34E6EF4B5A51}" destId="{8E56CFAE-DAFD-4040-AA9B-1832846F6AD6}" srcOrd="1" destOrd="0" presId="urn:microsoft.com/office/officeart/2017/3/layout/DropPinTimeline"/>
    <dgm:cxn modelId="{2666FF33-F819-4022-8EF2-454354A5AA06}" type="presParOf" srcId="{0AB11C06-7B65-4993-AA63-CB440393871C}" destId="{78E0926D-3EB7-4263-B8FB-5D1FF9699BFB}" srcOrd="2" destOrd="0" presId="urn:microsoft.com/office/officeart/2017/3/layout/DropPinTimeline"/>
    <dgm:cxn modelId="{5C089B76-BB6D-409A-AC35-8E49998DE411}" type="presParOf" srcId="{0AB11C06-7B65-4993-AA63-CB440393871C}" destId="{D2BD7A74-060C-4010-8F59-6F97264CE8AF}" srcOrd="3" destOrd="0" presId="urn:microsoft.com/office/officeart/2017/3/layout/DropPinTimeline"/>
    <dgm:cxn modelId="{A870C522-7EA0-419A-AFE4-B59B03ED2A74}" type="presParOf" srcId="{0AB11C06-7B65-4993-AA63-CB440393871C}" destId="{38535CFF-5BD9-4B15-87C0-3B80E8092238}" srcOrd="4" destOrd="0" presId="urn:microsoft.com/office/officeart/2017/3/layout/DropPinTimeline"/>
    <dgm:cxn modelId="{A6F63544-56E6-482D-B92E-AF4687BD7214}" type="presParOf" srcId="{0AB11C06-7B65-4993-AA63-CB440393871C}" destId="{2357DF4B-7997-47B7-82A0-853668FC12B5}" srcOrd="5" destOrd="0" presId="urn:microsoft.com/office/officeart/2017/3/layout/DropPinTimeline"/>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45567B-5BAF-4D7E-AD45-2AA96F31218A}"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lv-LV"/>
        </a:p>
      </dgm:t>
    </dgm:pt>
    <dgm:pt modelId="{D0585D7D-7688-4DA8-B8A8-C79A15B19BDC}">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lv-LV" sz="1600" b="1" dirty="0"/>
            <a:t>Vienota biļešu noliktava un tās aplikācija </a:t>
          </a:r>
        </a:p>
        <a:p>
          <a:pPr marL="0" marR="0" lvl="0" indent="0" algn="l" defTabSz="914400" eaLnBrk="1" fontAlgn="auto" latinLnBrk="0" hangingPunct="1">
            <a:lnSpc>
              <a:spcPct val="100000"/>
            </a:lnSpc>
            <a:spcBef>
              <a:spcPts val="0"/>
            </a:spcBef>
            <a:spcAft>
              <a:spcPts val="0"/>
            </a:spcAft>
            <a:buClrTx/>
            <a:buSzTx/>
            <a:buFontTx/>
            <a:buNone/>
            <a:tabLst/>
            <a:defRPr/>
          </a:pPr>
          <a:r>
            <a:rPr lang="lv-LV" sz="1600" dirty="0"/>
            <a:t>Sistēma, kura apstrādā visu procesā iesaistīto dalībnieku (pārvadātāju, biļešu tirgotāju) sistēmu un ATD sistēmas (STIFSS, APIDB, KEAV) datus, nodrošinot vienotu biļešu rezervēšanas un tirdzniecības iespējamību, uzturot aktuālo biļešu klāstu, kā arī veicot pārdoto biļešu uzskaiti</a:t>
          </a:r>
        </a:p>
      </dgm:t>
    </dgm:pt>
    <dgm:pt modelId="{54804D55-EEB7-4421-BD7F-8921AF7D6718}" type="parTrans" cxnId="{7841A2E7-6FA9-4907-8765-DFE3C6573DF5}">
      <dgm:prSet/>
      <dgm:spPr/>
      <dgm:t>
        <a:bodyPr/>
        <a:lstStyle/>
        <a:p>
          <a:endParaRPr lang="lv-LV"/>
        </a:p>
      </dgm:t>
    </dgm:pt>
    <dgm:pt modelId="{47F533E9-98FF-48F6-9FC6-593528B39CD6}" type="sibTrans" cxnId="{7841A2E7-6FA9-4907-8765-DFE3C6573DF5}">
      <dgm:prSet/>
      <dgm:spPr/>
      <dgm:t>
        <a:bodyPr/>
        <a:lstStyle/>
        <a:p>
          <a:endParaRPr lang="lv-LV"/>
        </a:p>
      </dgm:t>
    </dgm:pt>
    <dgm:pt modelId="{D967A6D9-9A8A-4526-BB37-F4989DFE8E74}">
      <dgm:prSet phldrT="[Tex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v-LV" sz="1600" b="1" dirty="0"/>
            <a:t>Biļešu validācijas un kontroles mobilā lietotne </a:t>
          </a:r>
        </a:p>
        <a:p>
          <a:pPr marL="0" marR="0" lvl="0" indent="0" algn="just" defTabSz="914400" eaLnBrk="1" fontAlgn="auto" latinLnBrk="0" hangingPunct="1">
            <a:lnSpc>
              <a:spcPct val="100000"/>
            </a:lnSpc>
            <a:spcBef>
              <a:spcPts val="0"/>
            </a:spcBef>
            <a:spcAft>
              <a:spcPts val="0"/>
            </a:spcAft>
            <a:buClrTx/>
            <a:buSzTx/>
            <a:buFontTx/>
            <a:buNone/>
            <a:tabLst/>
            <a:defRPr/>
          </a:pPr>
          <a:r>
            <a:rPr lang="lv-LV" sz="1600" dirty="0"/>
            <a:t>Lietotne, kas tiks izmantota mobilās ierīcēs (piemēram, telefons, planšete), lai veiktu biļešu kontroli transportlīdzeklī vai lai validētu (“</a:t>
          </a:r>
          <a:r>
            <a:rPr lang="lv-LV" sz="1600" dirty="0" err="1"/>
            <a:t>atprečotu</a:t>
          </a:r>
          <a:r>
            <a:rPr lang="lv-LV" sz="1600" dirty="0"/>
            <a:t>”) ārpus transportlīdzekļa iegādātās biļetes reisa laikā (piemēram, ja nedarbojas kases aparāts vai nav internets)</a:t>
          </a:r>
          <a:endParaRPr lang="lv-LV" sz="1300" dirty="0"/>
        </a:p>
      </dgm:t>
    </dgm:pt>
    <dgm:pt modelId="{346F9DC6-1E57-45DF-80EC-D129A5056408}" type="parTrans" cxnId="{4210F3B4-7CD2-41AF-86AB-E7F15944FB6A}">
      <dgm:prSet/>
      <dgm:spPr/>
      <dgm:t>
        <a:bodyPr/>
        <a:lstStyle/>
        <a:p>
          <a:endParaRPr lang="lv-LV"/>
        </a:p>
      </dgm:t>
    </dgm:pt>
    <dgm:pt modelId="{1F21CCE9-A47E-421A-9885-7517F3A5C8CC}" type="sibTrans" cxnId="{4210F3B4-7CD2-41AF-86AB-E7F15944FB6A}">
      <dgm:prSet/>
      <dgm:spPr/>
      <dgm:t>
        <a:bodyPr/>
        <a:lstStyle/>
        <a:p>
          <a:endParaRPr lang="lv-LV"/>
        </a:p>
      </dgm:t>
    </dgm:pt>
    <dgm:pt modelId="{88CB83CB-34DF-4CF7-8B07-755A230CF2D5}" type="pres">
      <dgm:prSet presAssocID="{B145567B-5BAF-4D7E-AD45-2AA96F31218A}" presName="linearFlow" presStyleCnt="0">
        <dgm:presLayoutVars>
          <dgm:dir/>
          <dgm:resizeHandles val="exact"/>
        </dgm:presLayoutVars>
      </dgm:prSet>
      <dgm:spPr/>
    </dgm:pt>
    <dgm:pt modelId="{D10D4375-B619-4FF0-B65C-2477D07681E0}" type="pres">
      <dgm:prSet presAssocID="{D0585D7D-7688-4DA8-B8A8-C79A15B19BDC}" presName="composite" presStyleCnt="0"/>
      <dgm:spPr/>
    </dgm:pt>
    <dgm:pt modelId="{ECD0587A-F7CA-40AD-AAD1-C86380711FE2}" type="pres">
      <dgm:prSet presAssocID="{D0585D7D-7688-4DA8-B8A8-C79A15B19BDC}" presName="imgShp" presStyleLbl="fgImgPlace1" presStyleIdx="0" presStyleCnt="2" custScaleX="75862" custScaleY="75563" custLinFactX="-2464" custLinFactNeighborX="-100000" custLinFactNeighborY="-48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oud Computing"/>
        </a:ext>
      </dgm:extLst>
    </dgm:pt>
    <dgm:pt modelId="{34D53607-C3D9-48F5-B9A8-D4D0CFFD4F06}" type="pres">
      <dgm:prSet presAssocID="{D0585D7D-7688-4DA8-B8A8-C79A15B19BDC}" presName="txShp" presStyleLbl="node1" presStyleIdx="0" presStyleCnt="2" custScaleX="139473" custScaleY="133260" custLinFactNeighborX="20108" custLinFactNeighborY="1898">
        <dgm:presLayoutVars>
          <dgm:bulletEnabled val="1"/>
        </dgm:presLayoutVars>
      </dgm:prSet>
      <dgm:spPr/>
    </dgm:pt>
    <dgm:pt modelId="{CEFED8CA-67EC-4EDF-AF9D-A94392E21B06}" type="pres">
      <dgm:prSet presAssocID="{47F533E9-98FF-48F6-9FC6-593528B39CD6}" presName="spacing" presStyleCnt="0"/>
      <dgm:spPr/>
    </dgm:pt>
    <dgm:pt modelId="{A6D00007-BAC0-425B-8365-6CEDDA9DEFD2}" type="pres">
      <dgm:prSet presAssocID="{D967A6D9-9A8A-4526-BB37-F4989DFE8E74}" presName="composite" presStyleCnt="0"/>
      <dgm:spPr/>
    </dgm:pt>
    <dgm:pt modelId="{88203A50-366F-4200-9F92-44EDF3EC081B}" type="pres">
      <dgm:prSet presAssocID="{D967A6D9-9A8A-4526-BB37-F4989DFE8E74}" presName="imgShp" presStyleLbl="fgImgPlace1" presStyleIdx="1" presStyleCnt="2" custScaleX="79081" custScaleY="78055" custLinFactNeighborX="-95696" custLinFactNeighborY="-606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mart Phone"/>
        </a:ext>
      </dgm:extLst>
    </dgm:pt>
    <dgm:pt modelId="{005E7D17-7E36-4E5F-9E9F-D1126D670164}" type="pres">
      <dgm:prSet presAssocID="{D967A6D9-9A8A-4526-BB37-F4989DFE8E74}" presName="txShp" presStyleLbl="node1" presStyleIdx="1" presStyleCnt="2" custScaleX="139474" custScaleY="175489" custLinFactNeighborX="19192" custLinFactNeighborY="-576">
        <dgm:presLayoutVars>
          <dgm:bulletEnabled val="1"/>
        </dgm:presLayoutVars>
      </dgm:prSet>
      <dgm:spPr/>
    </dgm:pt>
  </dgm:ptLst>
  <dgm:cxnLst>
    <dgm:cxn modelId="{49D7CD40-B8CB-4E3B-B043-35025497224D}" type="presOf" srcId="{D967A6D9-9A8A-4526-BB37-F4989DFE8E74}" destId="{005E7D17-7E36-4E5F-9E9F-D1126D670164}" srcOrd="0" destOrd="0" presId="urn:microsoft.com/office/officeart/2005/8/layout/vList3"/>
    <dgm:cxn modelId="{CD41E984-A60C-49DA-A70D-A45A9B3036CF}" type="presOf" srcId="{B145567B-5BAF-4D7E-AD45-2AA96F31218A}" destId="{88CB83CB-34DF-4CF7-8B07-755A230CF2D5}" srcOrd="0" destOrd="0" presId="urn:microsoft.com/office/officeart/2005/8/layout/vList3"/>
    <dgm:cxn modelId="{9EF48588-C364-4252-8088-C544AF524A32}" type="presOf" srcId="{D0585D7D-7688-4DA8-B8A8-C79A15B19BDC}" destId="{34D53607-C3D9-48F5-B9A8-D4D0CFFD4F06}" srcOrd="0" destOrd="0" presId="urn:microsoft.com/office/officeart/2005/8/layout/vList3"/>
    <dgm:cxn modelId="{4210F3B4-7CD2-41AF-86AB-E7F15944FB6A}" srcId="{B145567B-5BAF-4D7E-AD45-2AA96F31218A}" destId="{D967A6D9-9A8A-4526-BB37-F4989DFE8E74}" srcOrd="1" destOrd="0" parTransId="{346F9DC6-1E57-45DF-80EC-D129A5056408}" sibTransId="{1F21CCE9-A47E-421A-9885-7517F3A5C8CC}"/>
    <dgm:cxn modelId="{7841A2E7-6FA9-4907-8765-DFE3C6573DF5}" srcId="{B145567B-5BAF-4D7E-AD45-2AA96F31218A}" destId="{D0585D7D-7688-4DA8-B8A8-C79A15B19BDC}" srcOrd="0" destOrd="0" parTransId="{54804D55-EEB7-4421-BD7F-8921AF7D6718}" sibTransId="{47F533E9-98FF-48F6-9FC6-593528B39CD6}"/>
    <dgm:cxn modelId="{472DEC3C-ECEC-4DA5-91EF-CF0538363185}" type="presParOf" srcId="{88CB83CB-34DF-4CF7-8B07-755A230CF2D5}" destId="{D10D4375-B619-4FF0-B65C-2477D07681E0}" srcOrd="0" destOrd="0" presId="urn:microsoft.com/office/officeart/2005/8/layout/vList3"/>
    <dgm:cxn modelId="{AB8DD37D-B3A9-41DE-9287-3214A5A12BA9}" type="presParOf" srcId="{D10D4375-B619-4FF0-B65C-2477D07681E0}" destId="{ECD0587A-F7CA-40AD-AAD1-C86380711FE2}" srcOrd="0" destOrd="0" presId="urn:microsoft.com/office/officeart/2005/8/layout/vList3"/>
    <dgm:cxn modelId="{AC2D7BFA-E260-44C1-9797-2CFBF73C804E}" type="presParOf" srcId="{D10D4375-B619-4FF0-B65C-2477D07681E0}" destId="{34D53607-C3D9-48F5-B9A8-D4D0CFFD4F06}" srcOrd="1" destOrd="0" presId="urn:microsoft.com/office/officeart/2005/8/layout/vList3"/>
    <dgm:cxn modelId="{015BF492-BCBE-4CF2-B04F-49104F0BC220}" type="presParOf" srcId="{88CB83CB-34DF-4CF7-8B07-755A230CF2D5}" destId="{CEFED8CA-67EC-4EDF-AF9D-A94392E21B06}" srcOrd="1" destOrd="0" presId="urn:microsoft.com/office/officeart/2005/8/layout/vList3"/>
    <dgm:cxn modelId="{ABB00931-4483-4272-820B-174E8F42C499}" type="presParOf" srcId="{88CB83CB-34DF-4CF7-8B07-755A230CF2D5}" destId="{A6D00007-BAC0-425B-8365-6CEDDA9DEFD2}" srcOrd="2" destOrd="0" presId="urn:microsoft.com/office/officeart/2005/8/layout/vList3"/>
    <dgm:cxn modelId="{415ABC71-1F35-4055-BFEF-EF159F6BB1C0}" type="presParOf" srcId="{A6D00007-BAC0-425B-8365-6CEDDA9DEFD2}" destId="{88203A50-366F-4200-9F92-44EDF3EC081B}" srcOrd="0" destOrd="0" presId="urn:microsoft.com/office/officeart/2005/8/layout/vList3"/>
    <dgm:cxn modelId="{0EA0C78A-9A58-4BF8-839E-F94F984B95EF}" type="presParOf" srcId="{A6D00007-BAC0-425B-8365-6CEDDA9DEFD2}" destId="{005E7D17-7E36-4E5F-9E9F-D1126D67016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9764E0-A87B-46D3-9F40-1F15A3B96DE7}"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lv-LV"/>
        </a:p>
      </dgm:t>
    </dgm:pt>
    <dgm:pt modelId="{849E9AFA-3FD9-41B0-9736-5044311F3BC2}">
      <dgm:prSet phldrT="[Text]" custT="1"/>
      <dgm:spPr>
        <a:solidFill>
          <a:schemeClr val="accent4"/>
        </a:solidFill>
      </dgm:spPr>
      <dgm:t>
        <a:bodyPr/>
        <a:lstStyle/>
        <a:p>
          <a:r>
            <a:rPr lang="lv-LV" sz="1800" b="0" i="0" u="none" dirty="0"/>
            <a:t>Abonementa</a:t>
          </a:r>
        </a:p>
      </dgm:t>
    </dgm:pt>
    <dgm:pt modelId="{7FBB3FCA-947C-4830-AEA7-D124C56B8D96}" type="parTrans" cxnId="{596BA08A-E199-486F-9084-EC19810394EF}">
      <dgm:prSet/>
      <dgm:spPr/>
      <dgm:t>
        <a:bodyPr/>
        <a:lstStyle/>
        <a:p>
          <a:endParaRPr lang="lv-LV" sz="2400"/>
        </a:p>
      </dgm:t>
    </dgm:pt>
    <dgm:pt modelId="{5132F1CD-8C4E-43EA-8AEC-000C77280455}" type="sibTrans" cxnId="{596BA08A-E199-486F-9084-EC19810394EF}">
      <dgm:prSet/>
      <dgm:spPr/>
      <dgm:t>
        <a:bodyPr/>
        <a:lstStyle/>
        <a:p>
          <a:endParaRPr lang="lv-LV" sz="2400"/>
        </a:p>
      </dgm:t>
    </dgm:pt>
    <dgm:pt modelId="{0B538BFD-8744-4F1A-AB3E-B83AA63E9E87}">
      <dgm:prSet custT="1"/>
      <dgm:spPr>
        <a:solidFill>
          <a:schemeClr val="accent4"/>
        </a:solidFill>
      </dgm:spPr>
      <dgm:t>
        <a:bodyPr/>
        <a:lstStyle/>
        <a:p>
          <a:r>
            <a:rPr lang="lv-LV" sz="1800" b="0" i="0" u="none" dirty="0"/>
            <a:t>Bagāžas</a:t>
          </a:r>
          <a:endParaRPr lang="lv-LV" sz="1800" dirty="0"/>
        </a:p>
      </dgm:t>
    </dgm:pt>
    <dgm:pt modelId="{DD2CA00A-EAC0-4280-843E-DC8DE1083D76}" type="parTrans" cxnId="{369AF975-A063-4F9B-8E72-D74877CFD358}">
      <dgm:prSet/>
      <dgm:spPr/>
      <dgm:t>
        <a:bodyPr/>
        <a:lstStyle/>
        <a:p>
          <a:endParaRPr lang="lv-LV" sz="2400"/>
        </a:p>
      </dgm:t>
    </dgm:pt>
    <dgm:pt modelId="{6A2C35B5-F30B-498E-AB2A-F741580B17C3}" type="sibTrans" cxnId="{369AF975-A063-4F9B-8E72-D74877CFD358}">
      <dgm:prSet/>
      <dgm:spPr/>
      <dgm:t>
        <a:bodyPr/>
        <a:lstStyle/>
        <a:p>
          <a:endParaRPr lang="lv-LV" sz="2400"/>
        </a:p>
      </dgm:t>
    </dgm:pt>
    <dgm:pt modelId="{01E86D94-0C68-44C0-A7DD-ECE64B7ACBAC}">
      <dgm:prSet custT="1"/>
      <dgm:spPr>
        <a:solidFill>
          <a:schemeClr val="accent1">
            <a:lumMod val="60000"/>
            <a:lumOff val="40000"/>
          </a:schemeClr>
        </a:solidFill>
      </dgm:spPr>
      <dgm:t>
        <a:bodyPr/>
        <a:lstStyle/>
        <a:p>
          <a:r>
            <a:rPr lang="lv-LV" sz="1800" b="0" i="0" u="none" dirty="0"/>
            <a:t>Velosipēda</a:t>
          </a:r>
          <a:endParaRPr lang="lv-LV" sz="1800" dirty="0"/>
        </a:p>
      </dgm:t>
    </dgm:pt>
    <dgm:pt modelId="{D13AD88C-B496-47E2-8DD1-5C9A39C0251D}" type="parTrans" cxnId="{E719B16A-1BB7-409E-A49F-91A810B7748D}">
      <dgm:prSet/>
      <dgm:spPr/>
      <dgm:t>
        <a:bodyPr/>
        <a:lstStyle/>
        <a:p>
          <a:endParaRPr lang="lv-LV" sz="2400"/>
        </a:p>
      </dgm:t>
    </dgm:pt>
    <dgm:pt modelId="{9FA651DB-55E9-48C2-9878-47DBFA0428EC}" type="sibTrans" cxnId="{E719B16A-1BB7-409E-A49F-91A810B7748D}">
      <dgm:prSet/>
      <dgm:spPr/>
      <dgm:t>
        <a:bodyPr/>
        <a:lstStyle/>
        <a:p>
          <a:endParaRPr lang="lv-LV" sz="2400"/>
        </a:p>
      </dgm:t>
    </dgm:pt>
    <dgm:pt modelId="{2CE8567C-608B-4DCD-B96A-F9CD40CA45B8}">
      <dgm:prSet custT="1"/>
      <dgm:spPr>
        <a:solidFill>
          <a:schemeClr val="accent1">
            <a:lumMod val="60000"/>
            <a:lumOff val="40000"/>
          </a:schemeClr>
        </a:solidFill>
      </dgm:spPr>
      <dgm:t>
        <a:bodyPr/>
        <a:lstStyle/>
        <a:p>
          <a:r>
            <a:rPr lang="lv-LV" sz="1800" b="0" i="0" u="none" dirty="0" err="1"/>
            <a:t>Ratiņkrēsla</a:t>
          </a:r>
          <a:r>
            <a:rPr lang="lv-LV" sz="1800" b="0" i="0" u="none" dirty="0"/>
            <a:t> vieta</a:t>
          </a:r>
          <a:endParaRPr lang="lv-LV" sz="1800" dirty="0"/>
        </a:p>
      </dgm:t>
    </dgm:pt>
    <dgm:pt modelId="{FADFC2A4-F108-4474-8BD6-E67069883D13}" type="parTrans" cxnId="{D2E7C6E4-5356-4A3F-B71C-0491DE129BA6}">
      <dgm:prSet/>
      <dgm:spPr/>
      <dgm:t>
        <a:bodyPr/>
        <a:lstStyle/>
        <a:p>
          <a:endParaRPr lang="lv-LV" sz="2400"/>
        </a:p>
      </dgm:t>
    </dgm:pt>
    <dgm:pt modelId="{4D5ADC9D-0586-45CD-B603-F94F9EDD286D}" type="sibTrans" cxnId="{D2E7C6E4-5356-4A3F-B71C-0491DE129BA6}">
      <dgm:prSet/>
      <dgm:spPr/>
      <dgm:t>
        <a:bodyPr/>
        <a:lstStyle/>
        <a:p>
          <a:endParaRPr lang="lv-LV" sz="2400"/>
        </a:p>
      </dgm:t>
    </dgm:pt>
    <dgm:pt modelId="{69302B11-F300-4577-A270-B4BD75E20043}">
      <dgm:prSet phldrT="[Text]" custT="1"/>
      <dgm:spPr>
        <a:solidFill>
          <a:schemeClr val="accent4"/>
        </a:solidFill>
      </dgm:spPr>
      <dgm:t>
        <a:bodyPr/>
        <a:lstStyle/>
        <a:p>
          <a:r>
            <a:rPr lang="lv-LV" sz="1200" b="0" i="0" u="none" dirty="0"/>
            <a:t>kalendāro dienu biļete vienā vai abos virzienos</a:t>
          </a:r>
        </a:p>
      </dgm:t>
    </dgm:pt>
    <dgm:pt modelId="{3C28DC32-8773-4C46-9581-95CA98230892}" type="parTrans" cxnId="{8B97BA8E-C05A-41FB-A941-EF48337EF8C4}">
      <dgm:prSet/>
      <dgm:spPr/>
      <dgm:t>
        <a:bodyPr/>
        <a:lstStyle/>
        <a:p>
          <a:endParaRPr lang="lv-LV" sz="2400"/>
        </a:p>
      </dgm:t>
    </dgm:pt>
    <dgm:pt modelId="{D0891469-1893-4442-9B73-D33B303BEDB4}" type="sibTrans" cxnId="{8B97BA8E-C05A-41FB-A941-EF48337EF8C4}">
      <dgm:prSet/>
      <dgm:spPr/>
      <dgm:t>
        <a:bodyPr/>
        <a:lstStyle/>
        <a:p>
          <a:endParaRPr lang="lv-LV" sz="2400"/>
        </a:p>
      </dgm:t>
    </dgm:pt>
    <dgm:pt modelId="{4CE24021-F0F7-4A70-B540-0170E40897D9}">
      <dgm:prSet custT="1"/>
      <dgm:spPr/>
      <dgm:t>
        <a:bodyPr/>
        <a:lstStyle/>
        <a:p>
          <a:r>
            <a:rPr lang="lv-LV" sz="1800" b="0" i="0" u="none" dirty="0"/>
            <a:t>Vienreizējā</a:t>
          </a:r>
        </a:p>
      </dgm:t>
    </dgm:pt>
    <dgm:pt modelId="{F052C3D4-3E05-40A3-90EE-DC2B94228BFA}" type="parTrans" cxnId="{D545611E-B8AE-4532-8F6D-0EBAA8FB2124}">
      <dgm:prSet/>
      <dgm:spPr/>
      <dgm:t>
        <a:bodyPr/>
        <a:lstStyle/>
        <a:p>
          <a:endParaRPr lang="lv-LV" sz="2400"/>
        </a:p>
      </dgm:t>
    </dgm:pt>
    <dgm:pt modelId="{BA203B40-FE44-4949-B2C5-6B624E3906CD}" type="sibTrans" cxnId="{D545611E-B8AE-4532-8F6D-0EBAA8FB2124}">
      <dgm:prSet/>
      <dgm:spPr/>
      <dgm:t>
        <a:bodyPr/>
        <a:lstStyle/>
        <a:p>
          <a:endParaRPr lang="lv-LV" sz="2400"/>
        </a:p>
      </dgm:t>
    </dgm:pt>
    <dgm:pt modelId="{B464822E-FE0C-4D38-B36B-40D248C177D7}">
      <dgm:prSet phldrT="[Text]" custT="1"/>
      <dgm:spPr>
        <a:solidFill>
          <a:schemeClr val="accent4"/>
        </a:solidFill>
      </dgm:spPr>
      <dgm:t>
        <a:bodyPr/>
        <a:lstStyle/>
        <a:p>
          <a:r>
            <a:rPr lang="lv-LV" sz="1200" b="0" i="0" u="none" dirty="0"/>
            <a:t>mēneša darba dienām vai visām dienām,</a:t>
          </a:r>
        </a:p>
      </dgm:t>
    </dgm:pt>
    <dgm:pt modelId="{B6129857-4AD0-43E5-9ADF-E8FB6BAE4031}" type="parTrans" cxnId="{2E78AB73-7E51-42F7-9044-3FDD285E344E}">
      <dgm:prSet/>
      <dgm:spPr/>
      <dgm:t>
        <a:bodyPr/>
        <a:lstStyle/>
        <a:p>
          <a:endParaRPr lang="lv-LV" sz="2400"/>
        </a:p>
      </dgm:t>
    </dgm:pt>
    <dgm:pt modelId="{D8A01BD5-B7E3-4539-A3C5-D53B0A43B4AB}" type="sibTrans" cxnId="{2E78AB73-7E51-42F7-9044-3FDD285E344E}">
      <dgm:prSet/>
      <dgm:spPr/>
      <dgm:t>
        <a:bodyPr/>
        <a:lstStyle/>
        <a:p>
          <a:endParaRPr lang="lv-LV" sz="2400"/>
        </a:p>
      </dgm:t>
    </dgm:pt>
    <dgm:pt modelId="{1C2240FD-2120-4C81-8972-C2F052EFD6E8}">
      <dgm:prSet phldrT="[Text]" custT="1"/>
      <dgm:spPr>
        <a:solidFill>
          <a:schemeClr val="accent4"/>
        </a:solidFill>
      </dgm:spPr>
      <dgm:t>
        <a:bodyPr/>
        <a:lstStyle/>
        <a:p>
          <a:r>
            <a:rPr lang="lv-LV" sz="1200" b="0" i="0" u="none" dirty="0"/>
            <a:t>reižu skaita biļete, </a:t>
          </a:r>
          <a:r>
            <a:rPr lang="lv-LV" sz="1200" b="0" i="0" u="none" dirty="0" err="1"/>
            <a:t>u.c</a:t>
          </a:r>
          <a:endParaRPr lang="lv-LV" sz="1200" dirty="0"/>
        </a:p>
      </dgm:t>
    </dgm:pt>
    <dgm:pt modelId="{E60882E1-DBC3-40C3-BD09-8DB6536C1664}" type="parTrans" cxnId="{614CEB36-665F-4ACC-991C-02ECE29D46E3}">
      <dgm:prSet/>
      <dgm:spPr/>
      <dgm:t>
        <a:bodyPr/>
        <a:lstStyle/>
        <a:p>
          <a:endParaRPr lang="lv-LV" sz="2400"/>
        </a:p>
      </dgm:t>
    </dgm:pt>
    <dgm:pt modelId="{E533C119-C6CE-449C-BB0A-D9A26A8557B4}" type="sibTrans" cxnId="{614CEB36-665F-4ACC-991C-02ECE29D46E3}">
      <dgm:prSet/>
      <dgm:spPr/>
      <dgm:t>
        <a:bodyPr/>
        <a:lstStyle/>
        <a:p>
          <a:endParaRPr lang="lv-LV" sz="2400"/>
        </a:p>
      </dgm:t>
    </dgm:pt>
    <dgm:pt modelId="{DFC8D163-265B-432D-8C88-DB33285B9564}">
      <dgm:prSet custT="1"/>
      <dgm:spPr>
        <a:solidFill>
          <a:schemeClr val="accent1">
            <a:lumMod val="60000"/>
            <a:lumOff val="40000"/>
          </a:schemeClr>
        </a:solidFill>
      </dgm:spPr>
      <dgm:t>
        <a:bodyPr/>
        <a:lstStyle/>
        <a:p>
          <a:r>
            <a:rPr lang="lv-LV" sz="1800" dirty="0"/>
            <a:t>Sunim pavadonim</a:t>
          </a:r>
        </a:p>
      </dgm:t>
    </dgm:pt>
    <dgm:pt modelId="{A135992B-EBA9-4E98-864F-CEF1A010A648}" type="parTrans" cxnId="{5A465F2C-E3CD-464D-B4B6-77DA380163DB}">
      <dgm:prSet/>
      <dgm:spPr/>
      <dgm:t>
        <a:bodyPr/>
        <a:lstStyle/>
        <a:p>
          <a:endParaRPr lang="lv-LV"/>
        </a:p>
      </dgm:t>
    </dgm:pt>
    <dgm:pt modelId="{3A60950D-CB3A-4371-AB90-0115C2B0DDE4}" type="sibTrans" cxnId="{5A465F2C-E3CD-464D-B4B6-77DA380163DB}">
      <dgm:prSet/>
      <dgm:spPr/>
      <dgm:t>
        <a:bodyPr/>
        <a:lstStyle/>
        <a:p>
          <a:endParaRPr lang="lv-LV"/>
        </a:p>
      </dgm:t>
    </dgm:pt>
    <dgm:pt modelId="{64F82912-7CDD-4985-83E0-C8FBB41B08DE}">
      <dgm:prSet custT="1"/>
      <dgm:spPr>
        <a:solidFill>
          <a:schemeClr val="accent2"/>
        </a:solidFill>
      </dgm:spPr>
      <dgm:t>
        <a:bodyPr/>
        <a:lstStyle/>
        <a:p>
          <a:r>
            <a:rPr lang="lv-LV" sz="1800" b="0" i="0" u="none" dirty="0"/>
            <a:t>Piemaksas biļete vilcienos</a:t>
          </a:r>
          <a:endParaRPr lang="lv-LV" sz="1800" dirty="0"/>
        </a:p>
      </dgm:t>
    </dgm:pt>
    <dgm:pt modelId="{164A61C2-6BFA-421D-A1DD-C1092B7EF213}" type="parTrans" cxnId="{124FFE86-E6C9-479B-BBB7-D6D410B4C42B}">
      <dgm:prSet/>
      <dgm:spPr/>
      <dgm:t>
        <a:bodyPr/>
        <a:lstStyle/>
        <a:p>
          <a:endParaRPr lang="lv-LV"/>
        </a:p>
      </dgm:t>
    </dgm:pt>
    <dgm:pt modelId="{CF6E7482-CFC9-49CB-93EA-CD41D1794459}" type="sibTrans" cxnId="{124FFE86-E6C9-479B-BBB7-D6D410B4C42B}">
      <dgm:prSet/>
      <dgm:spPr/>
      <dgm:t>
        <a:bodyPr/>
        <a:lstStyle/>
        <a:p>
          <a:endParaRPr lang="lv-LV"/>
        </a:p>
      </dgm:t>
    </dgm:pt>
    <dgm:pt modelId="{2FBF9E12-B2F9-440A-897A-802DAC944193}">
      <dgm:prSet custT="1"/>
      <dgm:spPr>
        <a:solidFill>
          <a:schemeClr val="accent4"/>
        </a:solidFill>
      </dgm:spPr>
      <dgm:t>
        <a:bodyPr/>
        <a:lstStyle/>
        <a:p>
          <a:r>
            <a:rPr lang="lv-LV" sz="1800" dirty="0"/>
            <a:t>Vienotā biļete</a:t>
          </a:r>
        </a:p>
      </dgm:t>
    </dgm:pt>
    <dgm:pt modelId="{74AF7835-3CFE-4091-8148-20561C8D37E3}" type="parTrans" cxnId="{567EEE1F-0094-4143-AC12-82A7F4773953}">
      <dgm:prSet/>
      <dgm:spPr/>
      <dgm:t>
        <a:bodyPr/>
        <a:lstStyle/>
        <a:p>
          <a:endParaRPr lang="lv-LV"/>
        </a:p>
      </dgm:t>
    </dgm:pt>
    <dgm:pt modelId="{C44706C9-1E32-41C7-ACEA-BAA2E2CC409D}" type="sibTrans" cxnId="{567EEE1F-0094-4143-AC12-82A7F4773953}">
      <dgm:prSet/>
      <dgm:spPr/>
      <dgm:t>
        <a:bodyPr/>
        <a:lstStyle/>
        <a:p>
          <a:endParaRPr lang="lv-LV"/>
        </a:p>
      </dgm:t>
    </dgm:pt>
    <dgm:pt modelId="{65C83BC2-8B93-42B6-B07C-1D5B14B757EF}" type="pres">
      <dgm:prSet presAssocID="{C99764E0-A87B-46D3-9F40-1F15A3B96DE7}" presName="diagram" presStyleCnt="0">
        <dgm:presLayoutVars>
          <dgm:dir/>
          <dgm:resizeHandles val="exact"/>
        </dgm:presLayoutVars>
      </dgm:prSet>
      <dgm:spPr/>
    </dgm:pt>
    <dgm:pt modelId="{BE8D32F5-862E-4505-8769-BC1D91CD2587}" type="pres">
      <dgm:prSet presAssocID="{4CE24021-F0F7-4A70-B540-0170E40897D9}" presName="node" presStyleLbl="node1" presStyleIdx="0" presStyleCnt="8" custScaleY="123702">
        <dgm:presLayoutVars>
          <dgm:bulletEnabled val="1"/>
        </dgm:presLayoutVars>
      </dgm:prSet>
      <dgm:spPr/>
    </dgm:pt>
    <dgm:pt modelId="{7CAD4884-246D-4811-8B96-82A70E0DEA7B}" type="pres">
      <dgm:prSet presAssocID="{BA203B40-FE44-4949-B2C5-6B624E3906CD}" presName="sibTrans" presStyleCnt="0"/>
      <dgm:spPr/>
    </dgm:pt>
    <dgm:pt modelId="{7AE745A9-5BD7-4057-964D-C7903692E8C1}" type="pres">
      <dgm:prSet presAssocID="{849E9AFA-3FD9-41B0-9736-5044311F3BC2}" presName="node" presStyleLbl="node1" presStyleIdx="1" presStyleCnt="8" custScaleY="123702">
        <dgm:presLayoutVars>
          <dgm:bulletEnabled val="1"/>
        </dgm:presLayoutVars>
      </dgm:prSet>
      <dgm:spPr/>
    </dgm:pt>
    <dgm:pt modelId="{CF3F598F-9B9D-4142-9A96-CAA4EB9815ED}" type="pres">
      <dgm:prSet presAssocID="{5132F1CD-8C4E-43EA-8AEC-000C77280455}" presName="sibTrans" presStyleCnt="0"/>
      <dgm:spPr/>
    </dgm:pt>
    <dgm:pt modelId="{CC138CFA-6EB6-4F09-8040-17E26F25A257}" type="pres">
      <dgm:prSet presAssocID="{0B538BFD-8744-4F1A-AB3E-B83AA63E9E87}" presName="node" presStyleLbl="node1" presStyleIdx="2" presStyleCnt="8" custScaleY="123702">
        <dgm:presLayoutVars>
          <dgm:bulletEnabled val="1"/>
        </dgm:presLayoutVars>
      </dgm:prSet>
      <dgm:spPr/>
    </dgm:pt>
    <dgm:pt modelId="{CEFC1A4F-8643-4A96-AEE1-D7B50957C563}" type="pres">
      <dgm:prSet presAssocID="{6A2C35B5-F30B-498E-AB2A-F741580B17C3}" presName="sibTrans" presStyleCnt="0"/>
      <dgm:spPr/>
    </dgm:pt>
    <dgm:pt modelId="{C6F59BA1-E68D-4C1B-A4DE-A6F46441C6D4}" type="pres">
      <dgm:prSet presAssocID="{2FBF9E12-B2F9-440A-897A-802DAC944193}" presName="node" presStyleLbl="node1" presStyleIdx="3" presStyleCnt="8" custScaleY="124831">
        <dgm:presLayoutVars>
          <dgm:bulletEnabled val="1"/>
        </dgm:presLayoutVars>
      </dgm:prSet>
      <dgm:spPr/>
    </dgm:pt>
    <dgm:pt modelId="{6C45480F-5675-429A-90C7-DB0347DC8C49}" type="pres">
      <dgm:prSet presAssocID="{C44706C9-1E32-41C7-ACEA-BAA2E2CC409D}" presName="sibTrans" presStyleCnt="0"/>
      <dgm:spPr/>
    </dgm:pt>
    <dgm:pt modelId="{F9A340C3-69D8-4B94-A70C-2E7A6567AB43}" type="pres">
      <dgm:prSet presAssocID="{64F82912-7CDD-4985-83E0-C8FBB41B08DE}" presName="node" presStyleLbl="node1" presStyleIdx="4" presStyleCnt="8" custScaleY="123702">
        <dgm:presLayoutVars>
          <dgm:bulletEnabled val="1"/>
        </dgm:presLayoutVars>
      </dgm:prSet>
      <dgm:spPr/>
    </dgm:pt>
    <dgm:pt modelId="{08DE68B9-1794-4020-B312-2CD2A851CB72}" type="pres">
      <dgm:prSet presAssocID="{CF6E7482-CFC9-49CB-93EA-CD41D1794459}" presName="sibTrans" presStyleCnt="0"/>
      <dgm:spPr/>
    </dgm:pt>
    <dgm:pt modelId="{74C0E00B-5F29-4DDB-828B-273579724599}" type="pres">
      <dgm:prSet presAssocID="{01E86D94-0C68-44C0-A7DD-ECE64B7ACBAC}" presName="node" presStyleLbl="node1" presStyleIdx="5" presStyleCnt="8" custScaleY="123702">
        <dgm:presLayoutVars>
          <dgm:bulletEnabled val="1"/>
        </dgm:presLayoutVars>
      </dgm:prSet>
      <dgm:spPr/>
    </dgm:pt>
    <dgm:pt modelId="{BCCC7827-F89F-4A2B-ADC2-245BCDF318D5}" type="pres">
      <dgm:prSet presAssocID="{9FA651DB-55E9-48C2-9878-47DBFA0428EC}" presName="sibTrans" presStyleCnt="0"/>
      <dgm:spPr/>
    </dgm:pt>
    <dgm:pt modelId="{9C34C7A2-2CE3-42C0-B483-1108C6C9C2C7}" type="pres">
      <dgm:prSet presAssocID="{2CE8567C-608B-4DCD-B96A-F9CD40CA45B8}" presName="node" presStyleLbl="node1" presStyleIdx="6" presStyleCnt="8" custScaleY="123702">
        <dgm:presLayoutVars>
          <dgm:bulletEnabled val="1"/>
        </dgm:presLayoutVars>
      </dgm:prSet>
      <dgm:spPr/>
    </dgm:pt>
    <dgm:pt modelId="{A8F89805-4A75-4ACB-AFC9-A17DB18A3B9B}" type="pres">
      <dgm:prSet presAssocID="{4D5ADC9D-0586-45CD-B603-F94F9EDD286D}" presName="sibTrans" presStyleCnt="0"/>
      <dgm:spPr/>
    </dgm:pt>
    <dgm:pt modelId="{DED62191-56E0-425C-87CC-79F577A31E56}" type="pres">
      <dgm:prSet presAssocID="{DFC8D163-265B-432D-8C88-DB33285B9564}" presName="node" presStyleLbl="node1" presStyleIdx="7" presStyleCnt="8" custScaleY="123702">
        <dgm:presLayoutVars>
          <dgm:bulletEnabled val="1"/>
        </dgm:presLayoutVars>
      </dgm:prSet>
      <dgm:spPr/>
    </dgm:pt>
  </dgm:ptLst>
  <dgm:cxnLst>
    <dgm:cxn modelId="{E6A3D10E-1844-4A51-89F0-EEAEE5E7A43C}" type="presOf" srcId="{C99764E0-A87B-46D3-9F40-1F15A3B96DE7}" destId="{65C83BC2-8B93-42B6-B07C-1D5B14B757EF}" srcOrd="0" destOrd="0" presId="urn:microsoft.com/office/officeart/2005/8/layout/default"/>
    <dgm:cxn modelId="{5A32C214-0345-45E6-A6E3-12ECF0CA5B8E}" type="presOf" srcId="{1C2240FD-2120-4C81-8972-C2F052EFD6E8}" destId="{7AE745A9-5BD7-4057-964D-C7903692E8C1}" srcOrd="0" destOrd="3" presId="urn:microsoft.com/office/officeart/2005/8/layout/default"/>
    <dgm:cxn modelId="{D545611E-B8AE-4532-8F6D-0EBAA8FB2124}" srcId="{C99764E0-A87B-46D3-9F40-1F15A3B96DE7}" destId="{4CE24021-F0F7-4A70-B540-0170E40897D9}" srcOrd="0" destOrd="0" parTransId="{F052C3D4-3E05-40A3-90EE-DC2B94228BFA}" sibTransId="{BA203B40-FE44-4949-B2C5-6B624E3906CD}"/>
    <dgm:cxn modelId="{567EEE1F-0094-4143-AC12-82A7F4773953}" srcId="{C99764E0-A87B-46D3-9F40-1F15A3B96DE7}" destId="{2FBF9E12-B2F9-440A-897A-802DAC944193}" srcOrd="3" destOrd="0" parTransId="{74AF7835-3CFE-4091-8148-20561C8D37E3}" sibTransId="{C44706C9-1E32-41C7-ACEA-BAA2E2CC409D}"/>
    <dgm:cxn modelId="{5A465F2C-E3CD-464D-B4B6-77DA380163DB}" srcId="{C99764E0-A87B-46D3-9F40-1F15A3B96DE7}" destId="{DFC8D163-265B-432D-8C88-DB33285B9564}" srcOrd="7" destOrd="0" parTransId="{A135992B-EBA9-4E98-864F-CEF1A010A648}" sibTransId="{3A60950D-CB3A-4371-AB90-0115C2B0DDE4}"/>
    <dgm:cxn modelId="{614CEB36-665F-4ACC-991C-02ECE29D46E3}" srcId="{849E9AFA-3FD9-41B0-9736-5044311F3BC2}" destId="{1C2240FD-2120-4C81-8972-C2F052EFD6E8}" srcOrd="2" destOrd="0" parTransId="{E60882E1-DBC3-40C3-BD09-8DB6536C1664}" sibTransId="{E533C119-C6CE-449C-BB0A-D9A26A8557B4}"/>
    <dgm:cxn modelId="{5E1DDA39-E90E-4229-B934-CB41D24785CA}" type="presOf" srcId="{01E86D94-0C68-44C0-A7DD-ECE64B7ACBAC}" destId="{74C0E00B-5F29-4DDB-828B-273579724599}" srcOrd="0" destOrd="0" presId="urn:microsoft.com/office/officeart/2005/8/layout/default"/>
    <dgm:cxn modelId="{BC770A3E-D53C-4BF8-B117-03C16FA9B3F8}" type="presOf" srcId="{64F82912-7CDD-4985-83E0-C8FBB41B08DE}" destId="{F9A340C3-69D8-4B94-A70C-2E7A6567AB43}" srcOrd="0" destOrd="0" presId="urn:microsoft.com/office/officeart/2005/8/layout/default"/>
    <dgm:cxn modelId="{11D3CA61-9D1F-47D9-A035-D99A139A271E}" type="presOf" srcId="{849E9AFA-3FD9-41B0-9736-5044311F3BC2}" destId="{7AE745A9-5BD7-4057-964D-C7903692E8C1}" srcOrd="0" destOrd="0" presId="urn:microsoft.com/office/officeart/2005/8/layout/default"/>
    <dgm:cxn modelId="{DE018662-37F3-4088-9F79-4E882DAEF03F}" type="presOf" srcId="{2CE8567C-608B-4DCD-B96A-F9CD40CA45B8}" destId="{9C34C7A2-2CE3-42C0-B483-1108C6C9C2C7}" srcOrd="0" destOrd="0" presId="urn:microsoft.com/office/officeart/2005/8/layout/default"/>
    <dgm:cxn modelId="{E719B16A-1BB7-409E-A49F-91A810B7748D}" srcId="{C99764E0-A87B-46D3-9F40-1F15A3B96DE7}" destId="{01E86D94-0C68-44C0-A7DD-ECE64B7ACBAC}" srcOrd="5" destOrd="0" parTransId="{D13AD88C-B496-47E2-8DD1-5C9A39C0251D}" sibTransId="{9FA651DB-55E9-48C2-9878-47DBFA0428EC}"/>
    <dgm:cxn modelId="{2E78AB73-7E51-42F7-9044-3FDD285E344E}" srcId="{849E9AFA-3FD9-41B0-9736-5044311F3BC2}" destId="{B464822E-FE0C-4D38-B36B-40D248C177D7}" srcOrd="1" destOrd="0" parTransId="{B6129857-4AD0-43E5-9ADF-E8FB6BAE4031}" sibTransId="{D8A01BD5-B7E3-4539-A3C5-D53B0A43B4AB}"/>
    <dgm:cxn modelId="{369AF975-A063-4F9B-8E72-D74877CFD358}" srcId="{C99764E0-A87B-46D3-9F40-1F15A3B96DE7}" destId="{0B538BFD-8744-4F1A-AB3E-B83AA63E9E87}" srcOrd="2" destOrd="0" parTransId="{DD2CA00A-EAC0-4280-843E-DC8DE1083D76}" sibTransId="{6A2C35B5-F30B-498E-AB2A-F741580B17C3}"/>
    <dgm:cxn modelId="{1C02C17E-A414-4079-9CEF-2214BFEE21EE}" type="presOf" srcId="{4CE24021-F0F7-4A70-B540-0170E40897D9}" destId="{BE8D32F5-862E-4505-8769-BC1D91CD2587}" srcOrd="0" destOrd="0" presId="urn:microsoft.com/office/officeart/2005/8/layout/default"/>
    <dgm:cxn modelId="{124FFE86-E6C9-479B-BBB7-D6D410B4C42B}" srcId="{C99764E0-A87B-46D3-9F40-1F15A3B96DE7}" destId="{64F82912-7CDD-4985-83E0-C8FBB41B08DE}" srcOrd="4" destOrd="0" parTransId="{164A61C2-6BFA-421D-A1DD-C1092B7EF213}" sibTransId="{CF6E7482-CFC9-49CB-93EA-CD41D1794459}"/>
    <dgm:cxn modelId="{596BA08A-E199-486F-9084-EC19810394EF}" srcId="{C99764E0-A87B-46D3-9F40-1F15A3B96DE7}" destId="{849E9AFA-3FD9-41B0-9736-5044311F3BC2}" srcOrd="1" destOrd="0" parTransId="{7FBB3FCA-947C-4830-AEA7-D124C56B8D96}" sibTransId="{5132F1CD-8C4E-43EA-8AEC-000C77280455}"/>
    <dgm:cxn modelId="{8B97BA8E-C05A-41FB-A941-EF48337EF8C4}" srcId="{849E9AFA-3FD9-41B0-9736-5044311F3BC2}" destId="{69302B11-F300-4577-A270-B4BD75E20043}" srcOrd="0" destOrd="0" parTransId="{3C28DC32-8773-4C46-9581-95CA98230892}" sibTransId="{D0891469-1893-4442-9B73-D33B303BEDB4}"/>
    <dgm:cxn modelId="{45D2A09D-1233-4509-A7C6-D43DAF467B57}" type="presOf" srcId="{69302B11-F300-4577-A270-B4BD75E20043}" destId="{7AE745A9-5BD7-4057-964D-C7903692E8C1}" srcOrd="0" destOrd="1" presId="urn:microsoft.com/office/officeart/2005/8/layout/default"/>
    <dgm:cxn modelId="{22ED33CA-EDFD-437A-9E21-6AA5EE479746}" type="presOf" srcId="{0B538BFD-8744-4F1A-AB3E-B83AA63E9E87}" destId="{CC138CFA-6EB6-4F09-8040-17E26F25A257}" srcOrd="0" destOrd="0" presId="urn:microsoft.com/office/officeart/2005/8/layout/default"/>
    <dgm:cxn modelId="{44D693CF-8C34-4C68-9ADA-1A9F0F4E829D}" type="presOf" srcId="{B464822E-FE0C-4D38-B36B-40D248C177D7}" destId="{7AE745A9-5BD7-4057-964D-C7903692E8C1}" srcOrd="0" destOrd="2" presId="urn:microsoft.com/office/officeart/2005/8/layout/default"/>
    <dgm:cxn modelId="{D2E7C6E4-5356-4A3F-B71C-0491DE129BA6}" srcId="{C99764E0-A87B-46D3-9F40-1F15A3B96DE7}" destId="{2CE8567C-608B-4DCD-B96A-F9CD40CA45B8}" srcOrd="6" destOrd="0" parTransId="{FADFC2A4-F108-4474-8BD6-E67069883D13}" sibTransId="{4D5ADC9D-0586-45CD-B603-F94F9EDD286D}"/>
    <dgm:cxn modelId="{A6BDFEEE-8ED5-4233-AE4E-48C26AAA6490}" type="presOf" srcId="{2FBF9E12-B2F9-440A-897A-802DAC944193}" destId="{C6F59BA1-E68D-4C1B-A4DE-A6F46441C6D4}" srcOrd="0" destOrd="0" presId="urn:microsoft.com/office/officeart/2005/8/layout/default"/>
    <dgm:cxn modelId="{48FE23F3-79C5-4181-81DC-F16769627344}" type="presOf" srcId="{DFC8D163-265B-432D-8C88-DB33285B9564}" destId="{DED62191-56E0-425C-87CC-79F577A31E56}" srcOrd="0" destOrd="0" presId="urn:microsoft.com/office/officeart/2005/8/layout/default"/>
    <dgm:cxn modelId="{910AC5AB-AC18-426C-816B-B843A7478B0F}" type="presParOf" srcId="{65C83BC2-8B93-42B6-B07C-1D5B14B757EF}" destId="{BE8D32F5-862E-4505-8769-BC1D91CD2587}" srcOrd="0" destOrd="0" presId="urn:microsoft.com/office/officeart/2005/8/layout/default"/>
    <dgm:cxn modelId="{26EA1151-5EBC-47CF-96C3-52C43A33CF95}" type="presParOf" srcId="{65C83BC2-8B93-42B6-B07C-1D5B14B757EF}" destId="{7CAD4884-246D-4811-8B96-82A70E0DEA7B}" srcOrd="1" destOrd="0" presId="urn:microsoft.com/office/officeart/2005/8/layout/default"/>
    <dgm:cxn modelId="{E1EA1129-9E65-494F-B80E-5E9A03029F22}" type="presParOf" srcId="{65C83BC2-8B93-42B6-B07C-1D5B14B757EF}" destId="{7AE745A9-5BD7-4057-964D-C7903692E8C1}" srcOrd="2" destOrd="0" presId="urn:microsoft.com/office/officeart/2005/8/layout/default"/>
    <dgm:cxn modelId="{3FA2E55A-2934-4ACA-95BE-74C1CEA04146}" type="presParOf" srcId="{65C83BC2-8B93-42B6-B07C-1D5B14B757EF}" destId="{CF3F598F-9B9D-4142-9A96-CAA4EB9815ED}" srcOrd="3" destOrd="0" presId="urn:microsoft.com/office/officeart/2005/8/layout/default"/>
    <dgm:cxn modelId="{85175BBE-714C-4E0B-95DA-4DEF3390E5EF}" type="presParOf" srcId="{65C83BC2-8B93-42B6-B07C-1D5B14B757EF}" destId="{CC138CFA-6EB6-4F09-8040-17E26F25A257}" srcOrd="4" destOrd="0" presId="urn:microsoft.com/office/officeart/2005/8/layout/default"/>
    <dgm:cxn modelId="{F31234FC-B2B5-40D9-A72D-73410A85385B}" type="presParOf" srcId="{65C83BC2-8B93-42B6-B07C-1D5B14B757EF}" destId="{CEFC1A4F-8643-4A96-AEE1-D7B50957C563}" srcOrd="5" destOrd="0" presId="urn:microsoft.com/office/officeart/2005/8/layout/default"/>
    <dgm:cxn modelId="{4F4AE17C-3A8F-4213-BE2E-DC78FD493FD6}" type="presParOf" srcId="{65C83BC2-8B93-42B6-B07C-1D5B14B757EF}" destId="{C6F59BA1-E68D-4C1B-A4DE-A6F46441C6D4}" srcOrd="6" destOrd="0" presId="urn:microsoft.com/office/officeart/2005/8/layout/default"/>
    <dgm:cxn modelId="{31603844-F1AE-4D85-AD8C-044DD4CF4258}" type="presParOf" srcId="{65C83BC2-8B93-42B6-B07C-1D5B14B757EF}" destId="{6C45480F-5675-429A-90C7-DB0347DC8C49}" srcOrd="7" destOrd="0" presId="urn:microsoft.com/office/officeart/2005/8/layout/default"/>
    <dgm:cxn modelId="{739A31FD-E600-412B-810F-045C378BD71B}" type="presParOf" srcId="{65C83BC2-8B93-42B6-B07C-1D5B14B757EF}" destId="{F9A340C3-69D8-4B94-A70C-2E7A6567AB43}" srcOrd="8" destOrd="0" presId="urn:microsoft.com/office/officeart/2005/8/layout/default"/>
    <dgm:cxn modelId="{28B22CB0-58B0-4D6F-A2C1-1DFE2A28A8BB}" type="presParOf" srcId="{65C83BC2-8B93-42B6-B07C-1D5B14B757EF}" destId="{08DE68B9-1794-4020-B312-2CD2A851CB72}" srcOrd="9" destOrd="0" presId="urn:microsoft.com/office/officeart/2005/8/layout/default"/>
    <dgm:cxn modelId="{5BFE9EFD-C316-42E9-81DA-6ECDDF79BF28}" type="presParOf" srcId="{65C83BC2-8B93-42B6-B07C-1D5B14B757EF}" destId="{74C0E00B-5F29-4DDB-828B-273579724599}" srcOrd="10" destOrd="0" presId="urn:microsoft.com/office/officeart/2005/8/layout/default"/>
    <dgm:cxn modelId="{D7F8E930-AB2D-4052-B053-9ADD0A69E4E0}" type="presParOf" srcId="{65C83BC2-8B93-42B6-B07C-1D5B14B757EF}" destId="{BCCC7827-F89F-4A2B-ADC2-245BCDF318D5}" srcOrd="11" destOrd="0" presId="urn:microsoft.com/office/officeart/2005/8/layout/default"/>
    <dgm:cxn modelId="{EDD4CECD-DDDE-41BD-A16A-65BE54F6DF29}" type="presParOf" srcId="{65C83BC2-8B93-42B6-B07C-1D5B14B757EF}" destId="{9C34C7A2-2CE3-42C0-B483-1108C6C9C2C7}" srcOrd="12" destOrd="0" presId="urn:microsoft.com/office/officeart/2005/8/layout/default"/>
    <dgm:cxn modelId="{BF4D1B25-0D33-4A37-823A-650FC1E864F0}" type="presParOf" srcId="{65C83BC2-8B93-42B6-B07C-1D5B14B757EF}" destId="{A8F89805-4A75-4ACB-AFC9-A17DB18A3B9B}" srcOrd="13" destOrd="0" presId="urn:microsoft.com/office/officeart/2005/8/layout/default"/>
    <dgm:cxn modelId="{F1495078-A2DB-4C78-B4D8-528A2434E0FA}" type="presParOf" srcId="{65C83BC2-8B93-42B6-B07C-1D5B14B757EF}" destId="{DED62191-56E0-425C-87CC-79F577A31E5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080E73-F7CD-47DA-8E19-CF4124B2DE2A}"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lv-LV"/>
        </a:p>
      </dgm:t>
    </dgm:pt>
    <dgm:pt modelId="{A8B2BA5B-BFDB-46FD-A61E-1C4FED80AE16}">
      <dgm:prSet phldrT="[Text]"/>
      <dgm:spPr/>
      <dgm:t>
        <a:bodyPr anchor="ctr"/>
        <a:lstStyle/>
        <a:p>
          <a:r>
            <a:rPr lang="lv-LV" b="1"/>
            <a:t>Pasažieris</a:t>
          </a:r>
          <a:endParaRPr lang="lv-LV" b="1" dirty="0"/>
        </a:p>
      </dgm:t>
    </dgm:pt>
    <dgm:pt modelId="{A49CB7A3-E915-4ECB-A785-BD466721428E}" type="parTrans" cxnId="{A19C48A5-9730-48A5-BB22-6D0FC1D4838F}">
      <dgm:prSet/>
      <dgm:spPr/>
      <dgm:t>
        <a:bodyPr/>
        <a:lstStyle/>
        <a:p>
          <a:endParaRPr lang="lv-LV"/>
        </a:p>
      </dgm:t>
    </dgm:pt>
    <dgm:pt modelId="{C42D2D3F-B7C7-4ACA-872D-2FA486CB0CC6}" type="sibTrans" cxnId="{A19C48A5-9730-48A5-BB22-6D0FC1D4838F}">
      <dgm:prSet/>
      <dgm:spPr/>
      <dgm:t>
        <a:bodyPr/>
        <a:lstStyle/>
        <a:p>
          <a:endParaRPr lang="lv-LV"/>
        </a:p>
      </dgm:t>
    </dgm:pt>
    <dgm:pt modelId="{997A70BC-2687-4683-B45F-7874E19599B0}">
      <dgm:prSet phldrT="[Text]" custT="1"/>
      <dgm:spPr/>
      <dgm:t>
        <a:bodyPr anchor="ctr"/>
        <a:lstStyle/>
        <a:p>
          <a:pPr algn="ctr"/>
          <a:r>
            <a:rPr lang="lv-LV" sz="1800" dirty="0"/>
            <a:t>Abonementa biļetes izvēle/iegāde, norādot vēlamo maršruta posmu un datu nesēja ID numuru</a:t>
          </a:r>
        </a:p>
      </dgm:t>
    </dgm:pt>
    <dgm:pt modelId="{2C75935F-B968-4246-B4D8-7903FF5459A0}" type="parTrans" cxnId="{9870A1BD-BC52-4ECF-8E85-75F6234E6E0C}">
      <dgm:prSet/>
      <dgm:spPr/>
      <dgm:t>
        <a:bodyPr/>
        <a:lstStyle/>
        <a:p>
          <a:endParaRPr lang="lv-LV"/>
        </a:p>
      </dgm:t>
    </dgm:pt>
    <dgm:pt modelId="{8109B157-1F5E-465D-85F1-9C87EE428882}" type="sibTrans" cxnId="{9870A1BD-BC52-4ECF-8E85-75F6234E6E0C}">
      <dgm:prSet/>
      <dgm:spPr/>
      <dgm:t>
        <a:bodyPr/>
        <a:lstStyle/>
        <a:p>
          <a:endParaRPr lang="lv-LV"/>
        </a:p>
      </dgm:t>
    </dgm:pt>
    <dgm:pt modelId="{C411942A-8916-45EA-893D-D6D15F96DD0C}">
      <dgm:prSet phldrT="[Text]"/>
      <dgm:spPr/>
      <dgm:t>
        <a:bodyPr/>
        <a:lstStyle/>
        <a:p>
          <a:r>
            <a:rPr lang="lv-LV" b="1" dirty="0"/>
            <a:t>Sistēma</a:t>
          </a:r>
        </a:p>
      </dgm:t>
    </dgm:pt>
    <dgm:pt modelId="{F0E17B94-0F56-436D-B565-CD6449FF9D67}" type="parTrans" cxnId="{BB9BC116-3B15-4476-A5F1-5C6A9F30A261}">
      <dgm:prSet/>
      <dgm:spPr/>
      <dgm:t>
        <a:bodyPr/>
        <a:lstStyle/>
        <a:p>
          <a:endParaRPr lang="lv-LV"/>
        </a:p>
      </dgm:t>
    </dgm:pt>
    <dgm:pt modelId="{986FABEB-A88E-4107-97B9-A60E1CA9244C}" type="sibTrans" cxnId="{BB9BC116-3B15-4476-A5F1-5C6A9F30A261}">
      <dgm:prSet/>
      <dgm:spPr/>
      <dgm:t>
        <a:bodyPr/>
        <a:lstStyle/>
        <a:p>
          <a:endParaRPr lang="lv-LV"/>
        </a:p>
      </dgm:t>
    </dgm:pt>
    <dgm:pt modelId="{9F2F2582-7A46-4728-BD17-A842461A8580}">
      <dgm:prSet phldrT="[Text]" custT="1"/>
      <dgm:spPr/>
      <dgm:t>
        <a:bodyPr anchor="ctr"/>
        <a:lstStyle/>
        <a:p>
          <a:endParaRPr lang="lv-LV" sz="1800" dirty="0"/>
        </a:p>
        <a:p>
          <a:r>
            <a:rPr lang="lv-LV" sz="1600" dirty="0"/>
            <a:t>Informācija par abonementa biļetes ID un abonementa biļetes nosacījumiem nonāk sistēmā un ir pieejama jebkurā transportlīdzeklī, kas izpilda attiecīgo maršruta posmu</a:t>
          </a:r>
        </a:p>
      </dgm:t>
    </dgm:pt>
    <dgm:pt modelId="{B6527857-42EC-4C21-A889-4A7499093E7E}" type="parTrans" cxnId="{E68B3A62-AD2C-42C1-BD16-D8A55B620FE1}">
      <dgm:prSet/>
      <dgm:spPr/>
      <dgm:t>
        <a:bodyPr/>
        <a:lstStyle/>
        <a:p>
          <a:endParaRPr lang="lv-LV"/>
        </a:p>
      </dgm:t>
    </dgm:pt>
    <dgm:pt modelId="{5FE70D9A-38C8-4C79-BBC9-969481B19B72}" type="sibTrans" cxnId="{E68B3A62-AD2C-42C1-BD16-D8A55B620FE1}">
      <dgm:prSet/>
      <dgm:spPr/>
      <dgm:t>
        <a:bodyPr/>
        <a:lstStyle/>
        <a:p>
          <a:endParaRPr lang="lv-LV"/>
        </a:p>
      </dgm:t>
    </dgm:pt>
    <dgm:pt modelId="{65100895-F2A8-4E98-85E7-D52627588B67}">
      <dgm:prSet phldrT="[Text]"/>
      <dgm:spPr/>
      <dgm:t>
        <a:bodyPr/>
        <a:lstStyle/>
        <a:p>
          <a:r>
            <a:rPr lang="lv-LV" b="1"/>
            <a:t>Transportlīdzeklis</a:t>
          </a:r>
          <a:endParaRPr lang="lv-LV" b="1" dirty="0"/>
        </a:p>
      </dgm:t>
    </dgm:pt>
    <dgm:pt modelId="{0D7890B3-A194-4868-8FB2-ECBDCEB660C3}" type="parTrans" cxnId="{D51BBCBE-6A95-47D4-A75D-29FA664BABEB}">
      <dgm:prSet/>
      <dgm:spPr/>
      <dgm:t>
        <a:bodyPr/>
        <a:lstStyle/>
        <a:p>
          <a:endParaRPr lang="lv-LV"/>
        </a:p>
      </dgm:t>
    </dgm:pt>
    <dgm:pt modelId="{50FE9CFC-2EE6-467A-90A4-B5F80D239220}" type="sibTrans" cxnId="{D51BBCBE-6A95-47D4-A75D-29FA664BABEB}">
      <dgm:prSet/>
      <dgm:spPr/>
      <dgm:t>
        <a:bodyPr/>
        <a:lstStyle/>
        <a:p>
          <a:endParaRPr lang="lv-LV"/>
        </a:p>
      </dgm:t>
    </dgm:pt>
    <dgm:pt modelId="{70E006CD-B340-4374-9CCD-19E73BB7F40C}">
      <dgm:prSet phldrT="[Text]" custT="1"/>
      <dgm:spPr/>
      <dgm:t>
        <a:bodyPr anchor="ctr"/>
        <a:lstStyle/>
        <a:p>
          <a:endParaRPr lang="lv-LV" sz="1800" dirty="0"/>
        </a:p>
        <a:p>
          <a:endParaRPr lang="lv-LV" sz="1800" dirty="0"/>
        </a:p>
        <a:p>
          <a:r>
            <a:rPr lang="lv-LV" sz="1800" dirty="0"/>
            <a:t>Brauciena validācija jebkura pārvadātāja transportlīdzeklī un datu par abonementa izmantošanu nodošana uz sistēmu</a:t>
          </a:r>
        </a:p>
      </dgm:t>
    </dgm:pt>
    <dgm:pt modelId="{3F4011BE-8CCC-4D28-A9CC-C9BA946D680B}" type="parTrans" cxnId="{6782631B-1A6A-47EA-A969-4D6C5FBFBD33}">
      <dgm:prSet/>
      <dgm:spPr/>
      <dgm:t>
        <a:bodyPr/>
        <a:lstStyle/>
        <a:p>
          <a:endParaRPr lang="lv-LV"/>
        </a:p>
      </dgm:t>
    </dgm:pt>
    <dgm:pt modelId="{E0E8EDA1-79EE-4BA4-9D39-F92FC7E44A0F}" type="sibTrans" cxnId="{6782631B-1A6A-47EA-A969-4D6C5FBFBD33}">
      <dgm:prSet/>
      <dgm:spPr/>
      <dgm:t>
        <a:bodyPr/>
        <a:lstStyle/>
        <a:p>
          <a:endParaRPr lang="lv-LV"/>
        </a:p>
      </dgm:t>
    </dgm:pt>
    <dgm:pt modelId="{375E80F0-136B-4044-BC5D-1D8C4F5D30CB}">
      <dgm:prSet phldrT="[Text]" custT="1"/>
      <dgm:spPr/>
      <dgm:t>
        <a:bodyPr anchor="ctr"/>
        <a:lstStyle/>
        <a:p>
          <a:endParaRPr lang="lv-LV" sz="1800" dirty="0"/>
        </a:p>
      </dgm:t>
    </dgm:pt>
    <dgm:pt modelId="{4BA410CF-7E86-4A06-947B-66D28752440C}" type="parTrans" cxnId="{399EDA48-0E02-4305-8268-6455E364A9F0}">
      <dgm:prSet/>
      <dgm:spPr/>
      <dgm:t>
        <a:bodyPr/>
        <a:lstStyle/>
        <a:p>
          <a:endParaRPr lang="lv-LV"/>
        </a:p>
      </dgm:t>
    </dgm:pt>
    <dgm:pt modelId="{4AFB5CD0-E693-40CD-A8F3-A9A7077363A5}" type="sibTrans" cxnId="{399EDA48-0E02-4305-8268-6455E364A9F0}">
      <dgm:prSet/>
      <dgm:spPr/>
      <dgm:t>
        <a:bodyPr/>
        <a:lstStyle/>
        <a:p>
          <a:endParaRPr lang="lv-LV"/>
        </a:p>
      </dgm:t>
    </dgm:pt>
    <dgm:pt modelId="{682B2D61-7F47-4C89-B09D-B9781AE3FD8E}" type="pres">
      <dgm:prSet presAssocID="{A9080E73-F7CD-47DA-8E19-CF4124B2DE2A}" presName="Name0" presStyleCnt="0">
        <dgm:presLayoutVars>
          <dgm:dir/>
          <dgm:animLvl val="lvl"/>
          <dgm:resizeHandles val="exact"/>
        </dgm:presLayoutVars>
      </dgm:prSet>
      <dgm:spPr/>
    </dgm:pt>
    <dgm:pt modelId="{1712690E-BBF7-43DE-BD84-DB684F0938AF}" type="pres">
      <dgm:prSet presAssocID="{A8B2BA5B-BFDB-46FD-A61E-1C4FED80AE16}" presName="compositeNode" presStyleCnt="0">
        <dgm:presLayoutVars>
          <dgm:bulletEnabled val="1"/>
        </dgm:presLayoutVars>
      </dgm:prSet>
      <dgm:spPr/>
    </dgm:pt>
    <dgm:pt modelId="{AAA49497-2BE6-4052-AE79-E1DB002AC6C2}" type="pres">
      <dgm:prSet presAssocID="{A8B2BA5B-BFDB-46FD-A61E-1C4FED80AE16}" presName="bgRect" presStyleLbl="node1" presStyleIdx="0" presStyleCnt="3"/>
      <dgm:spPr/>
    </dgm:pt>
    <dgm:pt modelId="{91B38149-EAB0-407F-8E25-D4BA09C2778E}" type="pres">
      <dgm:prSet presAssocID="{A8B2BA5B-BFDB-46FD-A61E-1C4FED80AE16}" presName="parentNode" presStyleLbl="node1" presStyleIdx="0" presStyleCnt="3">
        <dgm:presLayoutVars>
          <dgm:chMax val="0"/>
          <dgm:bulletEnabled val="1"/>
        </dgm:presLayoutVars>
      </dgm:prSet>
      <dgm:spPr/>
    </dgm:pt>
    <dgm:pt modelId="{BE2F43EE-BA5C-4670-AA1C-0AE1655B4D8A}" type="pres">
      <dgm:prSet presAssocID="{A8B2BA5B-BFDB-46FD-A61E-1C4FED80AE16}" presName="childNode" presStyleLbl="node1" presStyleIdx="0" presStyleCnt="3">
        <dgm:presLayoutVars>
          <dgm:bulletEnabled val="1"/>
        </dgm:presLayoutVars>
      </dgm:prSet>
      <dgm:spPr/>
    </dgm:pt>
    <dgm:pt modelId="{F8C8D5E9-B5F4-4C2C-B18B-9C76645920A0}" type="pres">
      <dgm:prSet presAssocID="{C42D2D3F-B7C7-4ACA-872D-2FA486CB0CC6}" presName="hSp" presStyleCnt="0"/>
      <dgm:spPr/>
    </dgm:pt>
    <dgm:pt modelId="{D6363349-0B99-466D-9BDB-8D5760B01D88}" type="pres">
      <dgm:prSet presAssocID="{C42D2D3F-B7C7-4ACA-872D-2FA486CB0CC6}" presName="vProcSp" presStyleCnt="0"/>
      <dgm:spPr/>
    </dgm:pt>
    <dgm:pt modelId="{131E72BA-CCA0-47E4-937D-2A2286655778}" type="pres">
      <dgm:prSet presAssocID="{C42D2D3F-B7C7-4ACA-872D-2FA486CB0CC6}" presName="vSp1" presStyleCnt="0"/>
      <dgm:spPr/>
    </dgm:pt>
    <dgm:pt modelId="{91918ECB-8871-43FF-BDE4-5992338A50B9}" type="pres">
      <dgm:prSet presAssocID="{C42D2D3F-B7C7-4ACA-872D-2FA486CB0CC6}" presName="simulatedConn" presStyleLbl="solidFgAcc1" presStyleIdx="0" presStyleCnt="2"/>
      <dgm:spPr/>
    </dgm:pt>
    <dgm:pt modelId="{AA0BAD01-0835-490A-B6AB-CE89A17C8059}" type="pres">
      <dgm:prSet presAssocID="{C42D2D3F-B7C7-4ACA-872D-2FA486CB0CC6}" presName="vSp2" presStyleCnt="0"/>
      <dgm:spPr/>
    </dgm:pt>
    <dgm:pt modelId="{2311D3E6-1484-4F5A-8FEF-56D6F457A2AE}" type="pres">
      <dgm:prSet presAssocID="{C42D2D3F-B7C7-4ACA-872D-2FA486CB0CC6}" presName="sibTrans" presStyleCnt="0"/>
      <dgm:spPr/>
    </dgm:pt>
    <dgm:pt modelId="{22D37371-DD4A-4CE5-AF1F-F65E49D531D1}" type="pres">
      <dgm:prSet presAssocID="{C411942A-8916-45EA-893D-D6D15F96DD0C}" presName="compositeNode" presStyleCnt="0">
        <dgm:presLayoutVars>
          <dgm:bulletEnabled val="1"/>
        </dgm:presLayoutVars>
      </dgm:prSet>
      <dgm:spPr/>
    </dgm:pt>
    <dgm:pt modelId="{6FA8306E-CF05-47D9-93B3-D7D6429A839B}" type="pres">
      <dgm:prSet presAssocID="{C411942A-8916-45EA-893D-D6D15F96DD0C}" presName="bgRect" presStyleLbl="node1" presStyleIdx="1" presStyleCnt="3"/>
      <dgm:spPr/>
    </dgm:pt>
    <dgm:pt modelId="{C3FF949D-74FE-4F22-AF36-B76070941B97}" type="pres">
      <dgm:prSet presAssocID="{C411942A-8916-45EA-893D-D6D15F96DD0C}" presName="parentNode" presStyleLbl="node1" presStyleIdx="1" presStyleCnt="3">
        <dgm:presLayoutVars>
          <dgm:chMax val="0"/>
          <dgm:bulletEnabled val="1"/>
        </dgm:presLayoutVars>
      </dgm:prSet>
      <dgm:spPr/>
    </dgm:pt>
    <dgm:pt modelId="{2E7CB21A-C4DE-48C1-B86E-2C02886663FE}" type="pres">
      <dgm:prSet presAssocID="{C411942A-8916-45EA-893D-D6D15F96DD0C}" presName="childNode" presStyleLbl="node1" presStyleIdx="1" presStyleCnt="3">
        <dgm:presLayoutVars>
          <dgm:bulletEnabled val="1"/>
        </dgm:presLayoutVars>
      </dgm:prSet>
      <dgm:spPr/>
    </dgm:pt>
    <dgm:pt modelId="{E5202BB9-68D0-4685-8580-1783D9969904}" type="pres">
      <dgm:prSet presAssocID="{986FABEB-A88E-4107-97B9-A60E1CA9244C}" presName="hSp" presStyleCnt="0"/>
      <dgm:spPr/>
    </dgm:pt>
    <dgm:pt modelId="{4780B24B-2C1E-4318-BBDC-D30DF8104DE3}" type="pres">
      <dgm:prSet presAssocID="{986FABEB-A88E-4107-97B9-A60E1CA9244C}" presName="vProcSp" presStyleCnt="0"/>
      <dgm:spPr/>
    </dgm:pt>
    <dgm:pt modelId="{4701C83F-CBAD-4842-A053-5E8D05FD0D0D}" type="pres">
      <dgm:prSet presAssocID="{986FABEB-A88E-4107-97B9-A60E1CA9244C}" presName="vSp1" presStyleCnt="0"/>
      <dgm:spPr/>
    </dgm:pt>
    <dgm:pt modelId="{F45DAD03-396E-4AF4-A32F-F2FE8AA98805}" type="pres">
      <dgm:prSet presAssocID="{986FABEB-A88E-4107-97B9-A60E1CA9244C}" presName="simulatedConn" presStyleLbl="solidFgAcc1" presStyleIdx="1" presStyleCnt="2"/>
      <dgm:spPr/>
    </dgm:pt>
    <dgm:pt modelId="{7C0CF5F4-BA66-40C6-A235-1268D2C46EB4}" type="pres">
      <dgm:prSet presAssocID="{986FABEB-A88E-4107-97B9-A60E1CA9244C}" presName="vSp2" presStyleCnt="0"/>
      <dgm:spPr/>
    </dgm:pt>
    <dgm:pt modelId="{AFFB8061-B007-4210-9189-45E83B1F82DD}" type="pres">
      <dgm:prSet presAssocID="{986FABEB-A88E-4107-97B9-A60E1CA9244C}" presName="sibTrans" presStyleCnt="0"/>
      <dgm:spPr/>
    </dgm:pt>
    <dgm:pt modelId="{FE2C5498-1BFB-4CB1-BABA-EBCFA1C233B7}" type="pres">
      <dgm:prSet presAssocID="{65100895-F2A8-4E98-85E7-D52627588B67}" presName="compositeNode" presStyleCnt="0">
        <dgm:presLayoutVars>
          <dgm:bulletEnabled val="1"/>
        </dgm:presLayoutVars>
      </dgm:prSet>
      <dgm:spPr/>
    </dgm:pt>
    <dgm:pt modelId="{8CAB7CFA-172E-48C3-B45E-BFA01E68BABE}" type="pres">
      <dgm:prSet presAssocID="{65100895-F2A8-4E98-85E7-D52627588B67}" presName="bgRect" presStyleLbl="node1" presStyleIdx="2" presStyleCnt="3"/>
      <dgm:spPr/>
    </dgm:pt>
    <dgm:pt modelId="{5872AE81-C591-4BE1-852D-1BBE72629AF0}" type="pres">
      <dgm:prSet presAssocID="{65100895-F2A8-4E98-85E7-D52627588B67}" presName="parentNode" presStyleLbl="node1" presStyleIdx="2" presStyleCnt="3">
        <dgm:presLayoutVars>
          <dgm:chMax val="0"/>
          <dgm:bulletEnabled val="1"/>
        </dgm:presLayoutVars>
      </dgm:prSet>
      <dgm:spPr/>
    </dgm:pt>
    <dgm:pt modelId="{44D61EB5-4E28-455E-92AC-3F60B28725C0}" type="pres">
      <dgm:prSet presAssocID="{65100895-F2A8-4E98-85E7-D52627588B67}" presName="childNode" presStyleLbl="node1" presStyleIdx="2" presStyleCnt="3">
        <dgm:presLayoutVars>
          <dgm:bulletEnabled val="1"/>
        </dgm:presLayoutVars>
      </dgm:prSet>
      <dgm:spPr/>
    </dgm:pt>
  </dgm:ptLst>
  <dgm:cxnLst>
    <dgm:cxn modelId="{BB9BC116-3B15-4476-A5F1-5C6A9F30A261}" srcId="{A9080E73-F7CD-47DA-8E19-CF4124B2DE2A}" destId="{C411942A-8916-45EA-893D-D6D15F96DD0C}" srcOrd="1" destOrd="0" parTransId="{F0E17B94-0F56-436D-B565-CD6449FF9D67}" sibTransId="{986FABEB-A88E-4107-97B9-A60E1CA9244C}"/>
    <dgm:cxn modelId="{6782631B-1A6A-47EA-A969-4D6C5FBFBD33}" srcId="{65100895-F2A8-4E98-85E7-D52627588B67}" destId="{70E006CD-B340-4374-9CCD-19E73BB7F40C}" srcOrd="0" destOrd="0" parTransId="{3F4011BE-8CCC-4D28-A9CC-C9BA946D680B}" sibTransId="{E0E8EDA1-79EE-4BA4-9D39-F92FC7E44A0F}"/>
    <dgm:cxn modelId="{F6C37635-B9C0-424F-9D2D-0E5FC6140B50}" type="presOf" srcId="{70E006CD-B340-4374-9CCD-19E73BB7F40C}" destId="{44D61EB5-4E28-455E-92AC-3F60B28725C0}" srcOrd="0" destOrd="0" presId="urn:microsoft.com/office/officeart/2005/8/layout/hProcess7"/>
    <dgm:cxn modelId="{18BDF53F-9F8B-4F62-9EA5-C0AD5E402835}" type="presOf" srcId="{C411942A-8916-45EA-893D-D6D15F96DD0C}" destId="{6FA8306E-CF05-47D9-93B3-D7D6429A839B}" srcOrd="0" destOrd="0" presId="urn:microsoft.com/office/officeart/2005/8/layout/hProcess7"/>
    <dgm:cxn modelId="{E68B3A62-AD2C-42C1-BD16-D8A55B620FE1}" srcId="{C411942A-8916-45EA-893D-D6D15F96DD0C}" destId="{9F2F2582-7A46-4728-BD17-A842461A8580}" srcOrd="0" destOrd="0" parTransId="{B6527857-42EC-4C21-A889-4A7499093E7E}" sibTransId="{5FE70D9A-38C8-4C79-BBC9-969481B19B72}"/>
    <dgm:cxn modelId="{8B509166-BFD0-4025-BDD6-3BD65A8E1F0D}" type="presOf" srcId="{9F2F2582-7A46-4728-BD17-A842461A8580}" destId="{2E7CB21A-C4DE-48C1-B86E-2C02886663FE}" srcOrd="0" destOrd="0" presId="urn:microsoft.com/office/officeart/2005/8/layout/hProcess7"/>
    <dgm:cxn modelId="{399EDA48-0E02-4305-8268-6455E364A9F0}" srcId="{65100895-F2A8-4E98-85E7-D52627588B67}" destId="{375E80F0-136B-4044-BC5D-1D8C4F5D30CB}" srcOrd="1" destOrd="0" parTransId="{4BA410CF-7E86-4A06-947B-66D28752440C}" sibTransId="{4AFB5CD0-E693-40CD-A8F3-A9A7077363A5}"/>
    <dgm:cxn modelId="{65036057-5B88-451C-B162-87CD89FDCAE9}" type="presOf" srcId="{A8B2BA5B-BFDB-46FD-A61E-1C4FED80AE16}" destId="{91B38149-EAB0-407F-8E25-D4BA09C2778E}" srcOrd="1" destOrd="0" presId="urn:microsoft.com/office/officeart/2005/8/layout/hProcess7"/>
    <dgm:cxn modelId="{2A439C8B-89F4-4DF7-8418-D01606292631}" type="presOf" srcId="{65100895-F2A8-4E98-85E7-D52627588B67}" destId="{8CAB7CFA-172E-48C3-B45E-BFA01E68BABE}" srcOrd="0" destOrd="0" presId="urn:microsoft.com/office/officeart/2005/8/layout/hProcess7"/>
    <dgm:cxn modelId="{4D68559E-E187-4278-831E-11169F730EB7}" type="presOf" srcId="{997A70BC-2687-4683-B45F-7874E19599B0}" destId="{BE2F43EE-BA5C-4670-AA1C-0AE1655B4D8A}" srcOrd="0" destOrd="0" presId="urn:microsoft.com/office/officeart/2005/8/layout/hProcess7"/>
    <dgm:cxn modelId="{A19C48A5-9730-48A5-BB22-6D0FC1D4838F}" srcId="{A9080E73-F7CD-47DA-8E19-CF4124B2DE2A}" destId="{A8B2BA5B-BFDB-46FD-A61E-1C4FED80AE16}" srcOrd="0" destOrd="0" parTransId="{A49CB7A3-E915-4ECB-A785-BD466721428E}" sibTransId="{C42D2D3F-B7C7-4ACA-872D-2FA486CB0CC6}"/>
    <dgm:cxn modelId="{A1C58FAE-F8FB-47BC-B904-EAC2DD8B9863}" type="presOf" srcId="{375E80F0-136B-4044-BC5D-1D8C4F5D30CB}" destId="{44D61EB5-4E28-455E-92AC-3F60B28725C0}" srcOrd="0" destOrd="1" presId="urn:microsoft.com/office/officeart/2005/8/layout/hProcess7"/>
    <dgm:cxn modelId="{9870A1BD-BC52-4ECF-8E85-75F6234E6E0C}" srcId="{A8B2BA5B-BFDB-46FD-A61E-1C4FED80AE16}" destId="{997A70BC-2687-4683-B45F-7874E19599B0}" srcOrd="0" destOrd="0" parTransId="{2C75935F-B968-4246-B4D8-7903FF5459A0}" sibTransId="{8109B157-1F5E-465D-85F1-9C87EE428882}"/>
    <dgm:cxn modelId="{D51BBCBE-6A95-47D4-A75D-29FA664BABEB}" srcId="{A9080E73-F7CD-47DA-8E19-CF4124B2DE2A}" destId="{65100895-F2A8-4E98-85E7-D52627588B67}" srcOrd="2" destOrd="0" parTransId="{0D7890B3-A194-4868-8FB2-ECBDCEB660C3}" sibTransId="{50FE9CFC-2EE6-467A-90A4-B5F80D239220}"/>
    <dgm:cxn modelId="{5478B1C9-881F-4CA6-BA60-077240EA5227}" type="presOf" srcId="{65100895-F2A8-4E98-85E7-D52627588B67}" destId="{5872AE81-C591-4BE1-852D-1BBE72629AF0}" srcOrd="1" destOrd="0" presId="urn:microsoft.com/office/officeart/2005/8/layout/hProcess7"/>
    <dgm:cxn modelId="{C4492EDA-29BE-44EB-BB53-C613B09A5C4B}" type="presOf" srcId="{C411942A-8916-45EA-893D-D6D15F96DD0C}" destId="{C3FF949D-74FE-4F22-AF36-B76070941B97}" srcOrd="1" destOrd="0" presId="urn:microsoft.com/office/officeart/2005/8/layout/hProcess7"/>
    <dgm:cxn modelId="{0E4BFFDA-D36B-4767-98F7-DEBB89A35942}" type="presOf" srcId="{A9080E73-F7CD-47DA-8E19-CF4124B2DE2A}" destId="{682B2D61-7F47-4C89-B09D-B9781AE3FD8E}" srcOrd="0" destOrd="0" presId="urn:microsoft.com/office/officeart/2005/8/layout/hProcess7"/>
    <dgm:cxn modelId="{2F66F4FB-267D-48DB-AF6D-98D61761F5B2}" type="presOf" srcId="{A8B2BA5B-BFDB-46FD-A61E-1C4FED80AE16}" destId="{AAA49497-2BE6-4052-AE79-E1DB002AC6C2}" srcOrd="0" destOrd="0" presId="urn:microsoft.com/office/officeart/2005/8/layout/hProcess7"/>
    <dgm:cxn modelId="{EE483B6D-BB65-4453-95E1-60B9FDCAD9C3}" type="presParOf" srcId="{682B2D61-7F47-4C89-B09D-B9781AE3FD8E}" destId="{1712690E-BBF7-43DE-BD84-DB684F0938AF}" srcOrd="0" destOrd="0" presId="urn:microsoft.com/office/officeart/2005/8/layout/hProcess7"/>
    <dgm:cxn modelId="{5C883417-8736-44A6-97CE-181C210FC22C}" type="presParOf" srcId="{1712690E-BBF7-43DE-BD84-DB684F0938AF}" destId="{AAA49497-2BE6-4052-AE79-E1DB002AC6C2}" srcOrd="0" destOrd="0" presId="urn:microsoft.com/office/officeart/2005/8/layout/hProcess7"/>
    <dgm:cxn modelId="{ACD9AA9E-CED2-4814-A960-125492EE9692}" type="presParOf" srcId="{1712690E-BBF7-43DE-BD84-DB684F0938AF}" destId="{91B38149-EAB0-407F-8E25-D4BA09C2778E}" srcOrd="1" destOrd="0" presId="urn:microsoft.com/office/officeart/2005/8/layout/hProcess7"/>
    <dgm:cxn modelId="{84F90435-B04C-4320-A6C6-94497EF20042}" type="presParOf" srcId="{1712690E-BBF7-43DE-BD84-DB684F0938AF}" destId="{BE2F43EE-BA5C-4670-AA1C-0AE1655B4D8A}" srcOrd="2" destOrd="0" presId="urn:microsoft.com/office/officeart/2005/8/layout/hProcess7"/>
    <dgm:cxn modelId="{FE58A212-EAA0-48E1-A92D-80B36D0B64C4}" type="presParOf" srcId="{682B2D61-7F47-4C89-B09D-B9781AE3FD8E}" destId="{F8C8D5E9-B5F4-4C2C-B18B-9C76645920A0}" srcOrd="1" destOrd="0" presId="urn:microsoft.com/office/officeart/2005/8/layout/hProcess7"/>
    <dgm:cxn modelId="{B7D16F36-A590-4FB9-BC6C-0A11379E8CF5}" type="presParOf" srcId="{682B2D61-7F47-4C89-B09D-B9781AE3FD8E}" destId="{D6363349-0B99-466D-9BDB-8D5760B01D88}" srcOrd="2" destOrd="0" presId="urn:microsoft.com/office/officeart/2005/8/layout/hProcess7"/>
    <dgm:cxn modelId="{59CA055D-CBA2-4A48-B417-50DB48505D30}" type="presParOf" srcId="{D6363349-0B99-466D-9BDB-8D5760B01D88}" destId="{131E72BA-CCA0-47E4-937D-2A2286655778}" srcOrd="0" destOrd="0" presId="urn:microsoft.com/office/officeart/2005/8/layout/hProcess7"/>
    <dgm:cxn modelId="{6D5C9996-09E8-445E-9DB6-94112FC5ECB0}" type="presParOf" srcId="{D6363349-0B99-466D-9BDB-8D5760B01D88}" destId="{91918ECB-8871-43FF-BDE4-5992338A50B9}" srcOrd="1" destOrd="0" presId="urn:microsoft.com/office/officeart/2005/8/layout/hProcess7"/>
    <dgm:cxn modelId="{C5E675B8-A7B0-48E0-B4E7-EDB02747690B}" type="presParOf" srcId="{D6363349-0B99-466D-9BDB-8D5760B01D88}" destId="{AA0BAD01-0835-490A-B6AB-CE89A17C8059}" srcOrd="2" destOrd="0" presId="urn:microsoft.com/office/officeart/2005/8/layout/hProcess7"/>
    <dgm:cxn modelId="{22AE85E9-90AF-4322-9A09-22D97EFA7460}" type="presParOf" srcId="{682B2D61-7F47-4C89-B09D-B9781AE3FD8E}" destId="{2311D3E6-1484-4F5A-8FEF-56D6F457A2AE}" srcOrd="3" destOrd="0" presId="urn:microsoft.com/office/officeart/2005/8/layout/hProcess7"/>
    <dgm:cxn modelId="{B2251017-096E-4D74-9DB8-32B47E1A9A0F}" type="presParOf" srcId="{682B2D61-7F47-4C89-B09D-B9781AE3FD8E}" destId="{22D37371-DD4A-4CE5-AF1F-F65E49D531D1}" srcOrd="4" destOrd="0" presId="urn:microsoft.com/office/officeart/2005/8/layout/hProcess7"/>
    <dgm:cxn modelId="{985BACB4-7A42-42D4-8B92-D51F41797490}" type="presParOf" srcId="{22D37371-DD4A-4CE5-AF1F-F65E49D531D1}" destId="{6FA8306E-CF05-47D9-93B3-D7D6429A839B}" srcOrd="0" destOrd="0" presId="urn:microsoft.com/office/officeart/2005/8/layout/hProcess7"/>
    <dgm:cxn modelId="{A38EF08D-7CB1-4592-8ED9-41251005D057}" type="presParOf" srcId="{22D37371-DD4A-4CE5-AF1F-F65E49D531D1}" destId="{C3FF949D-74FE-4F22-AF36-B76070941B97}" srcOrd="1" destOrd="0" presId="urn:microsoft.com/office/officeart/2005/8/layout/hProcess7"/>
    <dgm:cxn modelId="{0E6C0184-31F3-4BEB-8489-D91C7F94A2A2}" type="presParOf" srcId="{22D37371-DD4A-4CE5-AF1F-F65E49D531D1}" destId="{2E7CB21A-C4DE-48C1-B86E-2C02886663FE}" srcOrd="2" destOrd="0" presId="urn:microsoft.com/office/officeart/2005/8/layout/hProcess7"/>
    <dgm:cxn modelId="{BD2231B9-127F-4606-B37D-7A3215B73892}" type="presParOf" srcId="{682B2D61-7F47-4C89-B09D-B9781AE3FD8E}" destId="{E5202BB9-68D0-4685-8580-1783D9969904}" srcOrd="5" destOrd="0" presId="urn:microsoft.com/office/officeart/2005/8/layout/hProcess7"/>
    <dgm:cxn modelId="{788D49C2-680D-41F0-AC58-34A06D866B25}" type="presParOf" srcId="{682B2D61-7F47-4C89-B09D-B9781AE3FD8E}" destId="{4780B24B-2C1E-4318-BBDC-D30DF8104DE3}" srcOrd="6" destOrd="0" presId="urn:microsoft.com/office/officeart/2005/8/layout/hProcess7"/>
    <dgm:cxn modelId="{B5E44D41-F22A-4318-A7D1-F939DFB48AAE}" type="presParOf" srcId="{4780B24B-2C1E-4318-BBDC-D30DF8104DE3}" destId="{4701C83F-CBAD-4842-A053-5E8D05FD0D0D}" srcOrd="0" destOrd="0" presId="urn:microsoft.com/office/officeart/2005/8/layout/hProcess7"/>
    <dgm:cxn modelId="{A2DC8C5E-E22D-44F3-A4DB-2487A6925682}" type="presParOf" srcId="{4780B24B-2C1E-4318-BBDC-D30DF8104DE3}" destId="{F45DAD03-396E-4AF4-A32F-F2FE8AA98805}" srcOrd="1" destOrd="0" presId="urn:microsoft.com/office/officeart/2005/8/layout/hProcess7"/>
    <dgm:cxn modelId="{62E98B7E-22AE-4FE3-836B-C753443FB887}" type="presParOf" srcId="{4780B24B-2C1E-4318-BBDC-D30DF8104DE3}" destId="{7C0CF5F4-BA66-40C6-A235-1268D2C46EB4}" srcOrd="2" destOrd="0" presId="urn:microsoft.com/office/officeart/2005/8/layout/hProcess7"/>
    <dgm:cxn modelId="{8B217270-50D6-4F36-9DB2-1C97DADD4CA6}" type="presParOf" srcId="{682B2D61-7F47-4C89-B09D-B9781AE3FD8E}" destId="{AFFB8061-B007-4210-9189-45E83B1F82DD}" srcOrd="7" destOrd="0" presId="urn:microsoft.com/office/officeart/2005/8/layout/hProcess7"/>
    <dgm:cxn modelId="{A49E4EA4-5426-4C19-809F-5B2CF0349117}" type="presParOf" srcId="{682B2D61-7F47-4C89-B09D-B9781AE3FD8E}" destId="{FE2C5498-1BFB-4CB1-BABA-EBCFA1C233B7}" srcOrd="8" destOrd="0" presId="urn:microsoft.com/office/officeart/2005/8/layout/hProcess7"/>
    <dgm:cxn modelId="{5FD9BBB8-A802-4178-9E89-383A70C40954}" type="presParOf" srcId="{FE2C5498-1BFB-4CB1-BABA-EBCFA1C233B7}" destId="{8CAB7CFA-172E-48C3-B45E-BFA01E68BABE}" srcOrd="0" destOrd="0" presId="urn:microsoft.com/office/officeart/2005/8/layout/hProcess7"/>
    <dgm:cxn modelId="{007CED63-EA44-40EB-85A3-2DE1E493E488}" type="presParOf" srcId="{FE2C5498-1BFB-4CB1-BABA-EBCFA1C233B7}" destId="{5872AE81-C591-4BE1-852D-1BBE72629AF0}" srcOrd="1" destOrd="0" presId="urn:microsoft.com/office/officeart/2005/8/layout/hProcess7"/>
    <dgm:cxn modelId="{31C78ADF-E8C2-4845-8321-0927D191C93C}" type="presParOf" srcId="{FE2C5498-1BFB-4CB1-BABA-EBCFA1C233B7}" destId="{44D61EB5-4E28-455E-92AC-3F60B28725C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4284-1F7C-4D58-BC79-8C2DEE7E9FAF}">
      <dsp:nvSpPr>
        <dsp:cNvPr id="0" name=""/>
        <dsp:cNvSpPr/>
      </dsp:nvSpPr>
      <dsp:spPr>
        <a:xfrm>
          <a:off x="0" y="1803798"/>
          <a:ext cx="8204704" cy="428624"/>
        </a:xfrm>
        <a:prstGeom prst="homePlate">
          <a:avLst/>
        </a:prstGeom>
        <a:gradFill rotWithShape="0">
          <a:gsLst>
            <a:gs pos="0">
              <a:schemeClr val="bg1">
                <a:lumMod val="95000"/>
              </a:schemeClr>
            </a:gs>
            <a:gs pos="100000">
              <a:schemeClr val="bg1">
                <a:lumMod val="85000"/>
              </a:schemeClr>
            </a:gs>
          </a:gsLst>
          <a:lin ang="1200000" scaled="0"/>
        </a:gradFill>
        <a:ln w="12700" cap="flat" cmpd="sng" algn="ctr">
          <a:noFill/>
          <a:prstDash val="solid"/>
          <a:miter lim="800000"/>
          <a:tailEnd type="arrow" w="sm" len="sm"/>
        </a:ln>
        <a:effectLst/>
      </dsp:spPr>
      <dsp:style>
        <a:lnRef idx="2">
          <a:scrgbClr r="0" g="0" b="0"/>
        </a:lnRef>
        <a:fillRef idx="1">
          <a:scrgbClr r="0" g="0" b="0"/>
        </a:fillRef>
        <a:effectRef idx="0">
          <a:scrgbClr r="0" g="0" b="0"/>
        </a:effectRef>
        <a:fontRef idx="minor"/>
      </dsp:style>
    </dsp:sp>
    <dsp:sp modelId="{E8AE0B77-1E0E-4696-A202-B5CCA37604AC}">
      <dsp:nvSpPr>
        <dsp:cNvPr id="0" name=""/>
        <dsp:cNvSpPr/>
      </dsp:nvSpPr>
      <dsp:spPr>
        <a:xfrm rot="8100000">
          <a:off x="61145" y="473440"/>
          <a:ext cx="280130" cy="28013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985D2-5E0E-47C0-AC82-83841AB3F709}">
      <dsp:nvSpPr>
        <dsp:cNvPr id="0" name=""/>
        <dsp:cNvSpPr/>
      </dsp:nvSpPr>
      <dsp:spPr>
        <a:xfrm>
          <a:off x="92265" y="504560"/>
          <a:ext cx="217890" cy="2178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AB1240C-A451-45C6-BA5B-3A9BECEB52DB}">
      <dsp:nvSpPr>
        <dsp:cNvPr id="0" name=""/>
        <dsp:cNvSpPr/>
      </dsp:nvSpPr>
      <dsp:spPr>
        <a:xfrm>
          <a:off x="399293" y="823388"/>
          <a:ext cx="1432260" cy="119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lv-LV" sz="1400" kern="1200" dirty="0"/>
            <a:t>Izsludināts iepirkums</a:t>
          </a:r>
        </a:p>
      </dsp:txBody>
      <dsp:txXfrm>
        <a:off x="399293" y="823388"/>
        <a:ext cx="1432260" cy="1194721"/>
      </dsp:txXfrm>
    </dsp:sp>
    <dsp:sp modelId="{9878C705-A38A-4E1C-85DF-C22CEC4BCB59}">
      <dsp:nvSpPr>
        <dsp:cNvPr id="0" name=""/>
        <dsp:cNvSpPr/>
      </dsp:nvSpPr>
      <dsp:spPr>
        <a:xfrm>
          <a:off x="399293" y="403621"/>
          <a:ext cx="1432260" cy="41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lv-LV" sz="1500" b="1" kern="1200" dirty="0">
              <a:solidFill>
                <a:schemeClr val="tx1">
                  <a:lumMod val="65000"/>
                  <a:lumOff val="35000"/>
                </a:schemeClr>
              </a:solidFill>
            </a:rPr>
            <a:t>02.10.2020.</a:t>
          </a:r>
          <a:endParaRPr lang="en-US" sz="1500" kern="1200" dirty="0">
            <a:solidFill>
              <a:schemeClr val="tx1">
                <a:lumMod val="65000"/>
                <a:lumOff val="35000"/>
              </a:schemeClr>
            </a:solidFill>
          </a:endParaRPr>
        </a:p>
      </dsp:txBody>
      <dsp:txXfrm>
        <a:off x="399293" y="403621"/>
        <a:ext cx="1432260" cy="419766"/>
      </dsp:txXfrm>
    </dsp:sp>
    <dsp:sp modelId="{34696198-445B-400F-B554-A0E607845273}">
      <dsp:nvSpPr>
        <dsp:cNvPr id="0" name=""/>
        <dsp:cNvSpPr/>
      </dsp:nvSpPr>
      <dsp:spPr>
        <a:xfrm>
          <a:off x="201211" y="823388"/>
          <a:ext cx="0" cy="11947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85439ED-ABAC-4FB9-BAC1-742062CC8023}">
      <dsp:nvSpPr>
        <dsp:cNvPr id="0" name=""/>
        <dsp:cNvSpPr/>
      </dsp:nvSpPr>
      <dsp:spPr>
        <a:xfrm>
          <a:off x="177357" y="1980330"/>
          <a:ext cx="71309" cy="7555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6233AA-C4CA-4875-B39F-92E4617F3C0A}">
      <dsp:nvSpPr>
        <dsp:cNvPr id="0" name=""/>
        <dsp:cNvSpPr/>
      </dsp:nvSpPr>
      <dsp:spPr>
        <a:xfrm rot="18900000">
          <a:off x="971148" y="3282649"/>
          <a:ext cx="280130" cy="28013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B51685-0A78-450C-BF05-0A54D78DA805}">
      <dsp:nvSpPr>
        <dsp:cNvPr id="0" name=""/>
        <dsp:cNvSpPr/>
      </dsp:nvSpPr>
      <dsp:spPr>
        <a:xfrm>
          <a:off x="1002268" y="3313769"/>
          <a:ext cx="217890" cy="2178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20F3440-04D5-4F23-A17F-149BA82392B0}">
      <dsp:nvSpPr>
        <dsp:cNvPr id="0" name=""/>
        <dsp:cNvSpPr/>
      </dsp:nvSpPr>
      <dsp:spPr>
        <a:xfrm>
          <a:off x="1309296" y="2018110"/>
          <a:ext cx="1432260" cy="119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pl-PL" sz="1400" kern="1200" dirty="0">
              <a:solidFill>
                <a:schemeClr val="tx1">
                  <a:lumMod val="65000"/>
                  <a:lumOff val="35000"/>
                </a:schemeClr>
              </a:solidFill>
            </a:rPr>
            <a:t>Pieņemti</a:t>
          </a:r>
          <a:r>
            <a:rPr lang="lv-LV" sz="1400" kern="1200" dirty="0">
              <a:solidFill>
                <a:schemeClr val="tx1">
                  <a:lumMod val="65000"/>
                  <a:lumOff val="35000"/>
                </a:schemeClr>
              </a:solidFill>
            </a:rPr>
            <a:t> </a:t>
          </a:r>
          <a:r>
            <a:rPr lang="pl-PL" sz="1400" kern="1200" dirty="0">
              <a:solidFill>
                <a:schemeClr val="tx1">
                  <a:lumMod val="65000"/>
                  <a:lumOff val="35000"/>
                </a:schemeClr>
              </a:solidFill>
            </a:rPr>
            <a:t>STP likuma grozījumi</a:t>
          </a:r>
          <a:r>
            <a:rPr lang="lv-LV" sz="1400" kern="1200" dirty="0">
              <a:solidFill>
                <a:schemeClr val="tx1">
                  <a:lumMod val="65000"/>
                  <a:lumOff val="35000"/>
                </a:schemeClr>
              </a:solidFill>
            </a:rPr>
            <a:t> attiecībā uz VSTBS</a:t>
          </a:r>
          <a:endParaRPr lang="en-US" sz="1400" kern="1200" dirty="0">
            <a:solidFill>
              <a:schemeClr val="tx1">
                <a:lumMod val="65000"/>
                <a:lumOff val="35000"/>
              </a:schemeClr>
            </a:solidFill>
          </a:endParaRPr>
        </a:p>
      </dsp:txBody>
      <dsp:txXfrm>
        <a:off x="1309296" y="2018110"/>
        <a:ext cx="1432260" cy="1194721"/>
      </dsp:txXfrm>
    </dsp:sp>
    <dsp:sp modelId="{7B010746-9F0D-45C0-9A86-EB4D195CEB30}">
      <dsp:nvSpPr>
        <dsp:cNvPr id="0" name=""/>
        <dsp:cNvSpPr/>
      </dsp:nvSpPr>
      <dsp:spPr>
        <a:xfrm>
          <a:off x="1309296" y="3212831"/>
          <a:ext cx="1432260" cy="41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lv-LV" sz="1500" kern="1200" dirty="0">
              <a:solidFill>
                <a:schemeClr val="tx1">
                  <a:lumMod val="65000"/>
                  <a:lumOff val="35000"/>
                </a:schemeClr>
              </a:solidFill>
            </a:rPr>
            <a:t>30</a:t>
          </a:r>
          <a:r>
            <a:rPr lang="pl-PL" sz="1500" kern="1200" dirty="0">
              <a:solidFill>
                <a:schemeClr val="tx1">
                  <a:lumMod val="65000"/>
                  <a:lumOff val="35000"/>
                </a:schemeClr>
              </a:solidFill>
            </a:rPr>
            <a:t>.12.2020.</a:t>
          </a:r>
          <a:endParaRPr lang="en-US" sz="1500" kern="1200" dirty="0">
            <a:solidFill>
              <a:schemeClr val="tx1">
                <a:lumMod val="65000"/>
                <a:lumOff val="35000"/>
              </a:schemeClr>
            </a:solidFill>
          </a:endParaRPr>
        </a:p>
      </dsp:txBody>
      <dsp:txXfrm>
        <a:off x="1309296" y="3212831"/>
        <a:ext cx="1432260" cy="419766"/>
      </dsp:txXfrm>
    </dsp:sp>
    <dsp:sp modelId="{51298A1A-6118-4702-ADAD-3C3CB9BF223F}">
      <dsp:nvSpPr>
        <dsp:cNvPr id="0" name=""/>
        <dsp:cNvSpPr/>
      </dsp:nvSpPr>
      <dsp:spPr>
        <a:xfrm>
          <a:off x="1111214" y="2018110"/>
          <a:ext cx="0" cy="11947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42E5FDD-796F-4B02-A5B6-1BB682E96647}">
      <dsp:nvSpPr>
        <dsp:cNvPr id="0" name=""/>
        <dsp:cNvSpPr/>
      </dsp:nvSpPr>
      <dsp:spPr>
        <a:xfrm>
          <a:off x="1087360" y="1980330"/>
          <a:ext cx="71309" cy="7555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D9619F-7FE4-4BC7-94E1-9E3CCA39F7BD}">
      <dsp:nvSpPr>
        <dsp:cNvPr id="0" name=""/>
        <dsp:cNvSpPr/>
      </dsp:nvSpPr>
      <dsp:spPr>
        <a:xfrm rot="8100000">
          <a:off x="1881151" y="473440"/>
          <a:ext cx="280130" cy="28013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DD8A6C-A780-4960-A3D8-1C5CE713F067}">
      <dsp:nvSpPr>
        <dsp:cNvPr id="0" name=""/>
        <dsp:cNvSpPr/>
      </dsp:nvSpPr>
      <dsp:spPr>
        <a:xfrm>
          <a:off x="1912271" y="504560"/>
          <a:ext cx="217890" cy="2178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BE27077-C2F6-454F-AA3C-1F5D116A3712}">
      <dsp:nvSpPr>
        <dsp:cNvPr id="0" name=""/>
        <dsp:cNvSpPr/>
      </dsp:nvSpPr>
      <dsp:spPr>
        <a:xfrm>
          <a:off x="2219299" y="823388"/>
          <a:ext cx="1432260" cy="119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lv-LV" sz="1400" kern="1200" dirty="0"/>
            <a:t>Noslēgts līgums ar SIA “</a:t>
          </a:r>
          <a:r>
            <a:rPr lang="lv-LV" sz="1400" kern="1200" dirty="0" err="1"/>
            <a:t>Codex</a:t>
          </a:r>
          <a:r>
            <a:rPr lang="lv-LV" sz="1400" kern="1200" dirty="0"/>
            <a:t>” </a:t>
          </a:r>
          <a:endParaRPr lang="en-US" sz="1400" kern="1200" dirty="0">
            <a:solidFill>
              <a:schemeClr val="tx1">
                <a:lumMod val="65000"/>
                <a:lumOff val="35000"/>
              </a:schemeClr>
            </a:solidFill>
          </a:endParaRPr>
        </a:p>
      </dsp:txBody>
      <dsp:txXfrm>
        <a:off x="2219299" y="823388"/>
        <a:ext cx="1432260" cy="1194721"/>
      </dsp:txXfrm>
    </dsp:sp>
    <dsp:sp modelId="{1872A00B-A935-4442-AF38-4AE6B78D8324}">
      <dsp:nvSpPr>
        <dsp:cNvPr id="0" name=""/>
        <dsp:cNvSpPr/>
      </dsp:nvSpPr>
      <dsp:spPr>
        <a:xfrm>
          <a:off x="2219299" y="403621"/>
          <a:ext cx="1432260" cy="41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lv-LV" sz="1500" b="1" kern="1200" dirty="0">
              <a:solidFill>
                <a:schemeClr val="tx1">
                  <a:lumMod val="65000"/>
                  <a:lumOff val="35000"/>
                </a:schemeClr>
              </a:solidFill>
            </a:rPr>
            <a:t>01.02.2021.</a:t>
          </a:r>
          <a:endParaRPr lang="en-US" sz="1500" kern="1200" dirty="0">
            <a:solidFill>
              <a:schemeClr val="tx1">
                <a:lumMod val="65000"/>
                <a:lumOff val="35000"/>
              </a:schemeClr>
            </a:solidFill>
          </a:endParaRPr>
        </a:p>
      </dsp:txBody>
      <dsp:txXfrm>
        <a:off x="2219299" y="403621"/>
        <a:ext cx="1432260" cy="419766"/>
      </dsp:txXfrm>
    </dsp:sp>
    <dsp:sp modelId="{F9B355B4-1D59-4467-A6A6-F5BBEF05F7CC}">
      <dsp:nvSpPr>
        <dsp:cNvPr id="0" name=""/>
        <dsp:cNvSpPr/>
      </dsp:nvSpPr>
      <dsp:spPr>
        <a:xfrm>
          <a:off x="2021217" y="823388"/>
          <a:ext cx="0" cy="11947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8ECF1C0-D285-4C63-BD9E-9C3BBD8FDF54}">
      <dsp:nvSpPr>
        <dsp:cNvPr id="0" name=""/>
        <dsp:cNvSpPr/>
      </dsp:nvSpPr>
      <dsp:spPr>
        <a:xfrm>
          <a:off x="1997363" y="1980330"/>
          <a:ext cx="71309" cy="7555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F91BB-17A1-4A01-865A-5EC5ACDF38E6}">
      <dsp:nvSpPr>
        <dsp:cNvPr id="0" name=""/>
        <dsp:cNvSpPr/>
      </dsp:nvSpPr>
      <dsp:spPr>
        <a:xfrm rot="18900000">
          <a:off x="2791154" y="3282649"/>
          <a:ext cx="280130" cy="28013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7C0D7-CBBD-475C-8A5A-7CFFA5518502}">
      <dsp:nvSpPr>
        <dsp:cNvPr id="0" name=""/>
        <dsp:cNvSpPr/>
      </dsp:nvSpPr>
      <dsp:spPr>
        <a:xfrm>
          <a:off x="2822274" y="3313769"/>
          <a:ext cx="217890" cy="2178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4BE66C1-8D20-4C9A-A63D-9CB20D3D509D}">
      <dsp:nvSpPr>
        <dsp:cNvPr id="0" name=""/>
        <dsp:cNvSpPr/>
      </dsp:nvSpPr>
      <dsp:spPr>
        <a:xfrm>
          <a:off x="3129302" y="2018110"/>
          <a:ext cx="1432260" cy="119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lv-LV" sz="1400" kern="1200" dirty="0">
              <a:solidFill>
                <a:schemeClr val="tx1"/>
              </a:solidFill>
            </a:rPr>
            <a:t>Iesaistīta nozare, lai sistēmas dalībnieki gatavotos darbam iespējami īsā termiņā</a:t>
          </a:r>
          <a:endParaRPr lang="en-US" sz="1400" kern="1200" dirty="0">
            <a:solidFill>
              <a:schemeClr val="tx1"/>
            </a:solidFill>
          </a:endParaRPr>
        </a:p>
      </dsp:txBody>
      <dsp:txXfrm>
        <a:off x="3129302" y="2018110"/>
        <a:ext cx="1432260" cy="1194721"/>
      </dsp:txXfrm>
    </dsp:sp>
    <dsp:sp modelId="{703E514B-3AC5-4E67-8D27-9FF94C24B4DD}">
      <dsp:nvSpPr>
        <dsp:cNvPr id="0" name=""/>
        <dsp:cNvSpPr/>
      </dsp:nvSpPr>
      <dsp:spPr>
        <a:xfrm>
          <a:off x="3129302" y="3212831"/>
          <a:ext cx="1432260" cy="41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lv-LV" sz="1500" b="1" kern="1200" dirty="0">
              <a:solidFill>
                <a:schemeClr val="tx1">
                  <a:lumMod val="65000"/>
                  <a:lumOff val="35000"/>
                </a:schemeClr>
              </a:solidFill>
            </a:rPr>
            <a:t>01.02.2021.</a:t>
          </a:r>
          <a:r>
            <a:rPr lang="lv-LV" sz="1500" kern="1200" dirty="0"/>
            <a:t>–</a:t>
          </a:r>
          <a:r>
            <a:rPr lang="lv-LV" sz="1500" b="1" kern="1200" dirty="0">
              <a:solidFill>
                <a:schemeClr val="tx1">
                  <a:lumMod val="65000"/>
                  <a:lumOff val="35000"/>
                </a:schemeClr>
              </a:solidFill>
            </a:rPr>
            <a:t>27.09.2021. </a:t>
          </a:r>
          <a:endParaRPr lang="en-US" sz="1500" kern="1200" dirty="0">
            <a:solidFill>
              <a:schemeClr val="tx1">
                <a:lumMod val="65000"/>
                <a:lumOff val="35000"/>
              </a:schemeClr>
            </a:solidFill>
          </a:endParaRPr>
        </a:p>
      </dsp:txBody>
      <dsp:txXfrm>
        <a:off x="3129302" y="3212831"/>
        <a:ext cx="1432260" cy="419766"/>
      </dsp:txXfrm>
    </dsp:sp>
    <dsp:sp modelId="{5AF034AD-7C87-4019-9C6F-63C8E5AF3C09}">
      <dsp:nvSpPr>
        <dsp:cNvPr id="0" name=""/>
        <dsp:cNvSpPr/>
      </dsp:nvSpPr>
      <dsp:spPr>
        <a:xfrm>
          <a:off x="2931220" y="2018110"/>
          <a:ext cx="0" cy="11947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83F3141-846B-4C6F-BF1A-BFE5D4ACD464}">
      <dsp:nvSpPr>
        <dsp:cNvPr id="0" name=""/>
        <dsp:cNvSpPr/>
      </dsp:nvSpPr>
      <dsp:spPr>
        <a:xfrm>
          <a:off x="2907366" y="1980330"/>
          <a:ext cx="71309" cy="7555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04C718-0796-4289-A90B-045122D84160}">
      <dsp:nvSpPr>
        <dsp:cNvPr id="0" name=""/>
        <dsp:cNvSpPr/>
      </dsp:nvSpPr>
      <dsp:spPr>
        <a:xfrm rot="8100000">
          <a:off x="3701157" y="473440"/>
          <a:ext cx="280130" cy="28013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4CB0FE-7B7B-407E-875E-5764443A5118}">
      <dsp:nvSpPr>
        <dsp:cNvPr id="0" name=""/>
        <dsp:cNvSpPr/>
      </dsp:nvSpPr>
      <dsp:spPr>
        <a:xfrm>
          <a:off x="3732277" y="504560"/>
          <a:ext cx="217890" cy="2178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0DD575-C5FA-4D6A-BF19-E4D005F861CF}">
      <dsp:nvSpPr>
        <dsp:cNvPr id="0" name=""/>
        <dsp:cNvSpPr/>
      </dsp:nvSpPr>
      <dsp:spPr>
        <a:xfrm>
          <a:off x="4039305" y="823388"/>
          <a:ext cx="1432260" cy="119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lv-LV" sz="1400" kern="1200" dirty="0">
              <a:solidFill>
                <a:schemeClr val="tx1"/>
              </a:solidFill>
            </a:rPr>
            <a:t>Sistēmas izstrāde: ir izstrādāti 11 no pavisam 21 sprintā paredzētā darba</a:t>
          </a:r>
          <a:endParaRPr lang="en-US" sz="1400" kern="1200" dirty="0">
            <a:solidFill>
              <a:schemeClr val="tx1"/>
            </a:solidFill>
          </a:endParaRPr>
        </a:p>
      </dsp:txBody>
      <dsp:txXfrm>
        <a:off x="4039305" y="823388"/>
        <a:ext cx="1432260" cy="1194721"/>
      </dsp:txXfrm>
    </dsp:sp>
    <dsp:sp modelId="{00D11038-773A-49F6-84CF-64381F130097}">
      <dsp:nvSpPr>
        <dsp:cNvPr id="0" name=""/>
        <dsp:cNvSpPr/>
      </dsp:nvSpPr>
      <dsp:spPr>
        <a:xfrm>
          <a:off x="4039305" y="403621"/>
          <a:ext cx="1432260" cy="41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lv-LV" sz="1500" b="1" kern="1200" dirty="0">
              <a:solidFill>
                <a:schemeClr val="tx1">
                  <a:lumMod val="65000"/>
                  <a:lumOff val="35000"/>
                </a:schemeClr>
              </a:solidFill>
            </a:rPr>
            <a:t>01.02.2021.</a:t>
          </a:r>
          <a:r>
            <a:rPr lang="lv-LV" sz="1500" kern="1200" dirty="0"/>
            <a:t>–</a:t>
          </a:r>
          <a:r>
            <a:rPr lang="lv-LV" sz="1500" b="1" kern="1200" dirty="0">
              <a:solidFill>
                <a:schemeClr val="tx1">
                  <a:lumMod val="65000"/>
                  <a:lumOff val="35000"/>
                </a:schemeClr>
              </a:solidFill>
            </a:rPr>
            <a:t>27.09.2021.</a:t>
          </a:r>
          <a:endParaRPr lang="en-US" sz="1500" kern="1200" dirty="0">
            <a:solidFill>
              <a:schemeClr val="tx1">
                <a:lumMod val="65000"/>
                <a:lumOff val="35000"/>
              </a:schemeClr>
            </a:solidFill>
          </a:endParaRPr>
        </a:p>
      </dsp:txBody>
      <dsp:txXfrm>
        <a:off x="4039305" y="403621"/>
        <a:ext cx="1432260" cy="419766"/>
      </dsp:txXfrm>
    </dsp:sp>
    <dsp:sp modelId="{1E7994D2-BD7B-485A-85C6-D3F41D490259}">
      <dsp:nvSpPr>
        <dsp:cNvPr id="0" name=""/>
        <dsp:cNvSpPr/>
      </dsp:nvSpPr>
      <dsp:spPr>
        <a:xfrm>
          <a:off x="3841222" y="823388"/>
          <a:ext cx="0" cy="11947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41DA6BC-3F72-4510-832F-F9396CE3199E}">
      <dsp:nvSpPr>
        <dsp:cNvPr id="0" name=""/>
        <dsp:cNvSpPr/>
      </dsp:nvSpPr>
      <dsp:spPr>
        <a:xfrm>
          <a:off x="3817369" y="1980330"/>
          <a:ext cx="71309" cy="7555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5F574-4194-4A02-90D4-FCE8649139EC}">
      <dsp:nvSpPr>
        <dsp:cNvPr id="0" name=""/>
        <dsp:cNvSpPr/>
      </dsp:nvSpPr>
      <dsp:spPr>
        <a:xfrm rot="18900000">
          <a:off x="4611160" y="3282649"/>
          <a:ext cx="280130" cy="28013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19F3F-6743-43B1-B5D4-88F795A1D52C}">
      <dsp:nvSpPr>
        <dsp:cNvPr id="0" name=""/>
        <dsp:cNvSpPr/>
      </dsp:nvSpPr>
      <dsp:spPr>
        <a:xfrm>
          <a:off x="4642280" y="3313769"/>
          <a:ext cx="217890" cy="2178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04C8DCE-E1D8-4921-AFB1-3E31820ACF44}">
      <dsp:nvSpPr>
        <dsp:cNvPr id="0" name=""/>
        <dsp:cNvSpPr/>
      </dsp:nvSpPr>
      <dsp:spPr>
        <a:xfrm>
          <a:off x="4949308" y="2018110"/>
          <a:ext cx="1432260" cy="119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lv-LV" sz="1400" kern="1200" dirty="0">
              <a:solidFill>
                <a:schemeClr val="tx1"/>
              </a:solidFill>
            </a:rPr>
            <a:t>Pilotprojekts ar nozares dalībniekiem</a:t>
          </a:r>
          <a:endParaRPr lang="en-US" sz="1400" kern="1200" dirty="0">
            <a:solidFill>
              <a:schemeClr val="tx1"/>
            </a:solidFill>
          </a:endParaRPr>
        </a:p>
      </dsp:txBody>
      <dsp:txXfrm>
        <a:off x="4949308" y="2018110"/>
        <a:ext cx="1432260" cy="1194721"/>
      </dsp:txXfrm>
    </dsp:sp>
    <dsp:sp modelId="{64B38087-5CDB-4ACC-AE31-AAE969DB69E7}">
      <dsp:nvSpPr>
        <dsp:cNvPr id="0" name=""/>
        <dsp:cNvSpPr/>
      </dsp:nvSpPr>
      <dsp:spPr>
        <a:xfrm>
          <a:off x="4949308" y="3212831"/>
          <a:ext cx="1432260" cy="41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lv-LV" sz="1500" kern="1200" dirty="0">
              <a:solidFill>
                <a:schemeClr val="tx1">
                  <a:lumMod val="65000"/>
                  <a:lumOff val="35000"/>
                </a:schemeClr>
              </a:solidFill>
            </a:rPr>
            <a:t>20.09.2021.</a:t>
          </a:r>
          <a:r>
            <a:rPr lang="lv-LV" sz="1500" kern="1200" dirty="0"/>
            <a:t>–</a:t>
          </a:r>
          <a:r>
            <a:rPr lang="lv-LV" sz="1500" kern="1200" dirty="0">
              <a:solidFill>
                <a:schemeClr val="tx1">
                  <a:lumMod val="65000"/>
                  <a:lumOff val="35000"/>
                </a:schemeClr>
              </a:solidFill>
            </a:rPr>
            <a:t>30.04.2022.</a:t>
          </a:r>
          <a:endParaRPr lang="en-US" sz="1500" kern="1200" dirty="0">
            <a:solidFill>
              <a:schemeClr val="tx1"/>
            </a:solidFill>
          </a:endParaRPr>
        </a:p>
      </dsp:txBody>
      <dsp:txXfrm>
        <a:off x="4949308" y="3212831"/>
        <a:ext cx="1432260" cy="419766"/>
      </dsp:txXfrm>
    </dsp:sp>
    <dsp:sp modelId="{0AC1C682-4A58-419E-96B5-F80FD8C32CD6}">
      <dsp:nvSpPr>
        <dsp:cNvPr id="0" name=""/>
        <dsp:cNvSpPr/>
      </dsp:nvSpPr>
      <dsp:spPr>
        <a:xfrm>
          <a:off x="4751225" y="2018110"/>
          <a:ext cx="0" cy="11947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A1D1B62-D33F-45CF-85B7-4F91828B5307}">
      <dsp:nvSpPr>
        <dsp:cNvPr id="0" name=""/>
        <dsp:cNvSpPr/>
      </dsp:nvSpPr>
      <dsp:spPr>
        <a:xfrm>
          <a:off x="4727372" y="1980330"/>
          <a:ext cx="71309" cy="7555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EC42DE-B0FF-4550-BA49-F04A194A4FDE}">
      <dsp:nvSpPr>
        <dsp:cNvPr id="0" name=""/>
        <dsp:cNvSpPr/>
      </dsp:nvSpPr>
      <dsp:spPr>
        <a:xfrm rot="8100000">
          <a:off x="5521163" y="473440"/>
          <a:ext cx="280130" cy="28013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BB63F8-7B66-4B44-B256-32AC02F2815F}">
      <dsp:nvSpPr>
        <dsp:cNvPr id="0" name=""/>
        <dsp:cNvSpPr/>
      </dsp:nvSpPr>
      <dsp:spPr>
        <a:xfrm>
          <a:off x="5552283" y="504560"/>
          <a:ext cx="217890" cy="2178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4B6F59A-5503-4888-AEB6-B6C263AA95A5}">
      <dsp:nvSpPr>
        <dsp:cNvPr id="0" name=""/>
        <dsp:cNvSpPr/>
      </dsp:nvSpPr>
      <dsp:spPr>
        <a:xfrm>
          <a:off x="5859310" y="823388"/>
          <a:ext cx="1432260" cy="119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lv-LV" sz="1400" kern="1200" dirty="0">
              <a:solidFill>
                <a:schemeClr val="tx1"/>
              </a:solidFill>
            </a:rPr>
            <a:t>Sistēmas akceptēšana</a:t>
          </a:r>
          <a:endParaRPr lang="en-US" sz="1400" kern="1200" dirty="0">
            <a:solidFill>
              <a:schemeClr val="tx1"/>
            </a:solidFill>
          </a:endParaRPr>
        </a:p>
      </dsp:txBody>
      <dsp:txXfrm>
        <a:off x="5859310" y="823388"/>
        <a:ext cx="1432260" cy="1194721"/>
      </dsp:txXfrm>
    </dsp:sp>
    <dsp:sp modelId="{CC150010-032E-4310-8369-C6F80649F6A6}">
      <dsp:nvSpPr>
        <dsp:cNvPr id="0" name=""/>
        <dsp:cNvSpPr/>
      </dsp:nvSpPr>
      <dsp:spPr>
        <a:xfrm>
          <a:off x="5859310" y="403621"/>
          <a:ext cx="1432260" cy="41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lv-LV" sz="1500" kern="1200" dirty="0">
              <a:solidFill>
                <a:schemeClr val="tx1">
                  <a:lumMod val="65000"/>
                  <a:lumOff val="35000"/>
                </a:schemeClr>
              </a:solidFill>
            </a:rPr>
            <a:t>25.11.2021.</a:t>
          </a:r>
        </a:p>
      </dsp:txBody>
      <dsp:txXfrm>
        <a:off x="5859310" y="403621"/>
        <a:ext cx="1432260" cy="419766"/>
      </dsp:txXfrm>
    </dsp:sp>
    <dsp:sp modelId="{15BA4739-F674-48AE-B737-B14693D5472A}">
      <dsp:nvSpPr>
        <dsp:cNvPr id="0" name=""/>
        <dsp:cNvSpPr/>
      </dsp:nvSpPr>
      <dsp:spPr>
        <a:xfrm>
          <a:off x="5661228" y="823388"/>
          <a:ext cx="0" cy="11947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B6D1C7A-DD4F-46D3-9900-DEBB75770627}">
      <dsp:nvSpPr>
        <dsp:cNvPr id="0" name=""/>
        <dsp:cNvSpPr/>
      </dsp:nvSpPr>
      <dsp:spPr>
        <a:xfrm>
          <a:off x="5637375" y="1980330"/>
          <a:ext cx="71309" cy="7555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EC877-7D56-4377-92F9-B5411997FAE0}">
      <dsp:nvSpPr>
        <dsp:cNvPr id="0" name=""/>
        <dsp:cNvSpPr/>
      </dsp:nvSpPr>
      <dsp:spPr>
        <a:xfrm rot="18900000">
          <a:off x="6431166" y="3282649"/>
          <a:ext cx="280130" cy="280130"/>
        </a:xfrm>
        <a:prstGeom prst="teardrop">
          <a:avLst>
            <a:gd name="adj" fmla="val 115000"/>
          </a:avLst>
        </a:prstGeom>
        <a:solidFill>
          <a:schemeClr val="accent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6CFAE-DAFD-4040-AA9B-1832846F6AD6}">
      <dsp:nvSpPr>
        <dsp:cNvPr id="0" name=""/>
        <dsp:cNvSpPr/>
      </dsp:nvSpPr>
      <dsp:spPr>
        <a:xfrm>
          <a:off x="6462286" y="3313769"/>
          <a:ext cx="217890" cy="2178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8E0926D-3EB7-4263-B8FB-5D1FF9699BFB}">
      <dsp:nvSpPr>
        <dsp:cNvPr id="0" name=""/>
        <dsp:cNvSpPr/>
      </dsp:nvSpPr>
      <dsp:spPr>
        <a:xfrm>
          <a:off x="6769313" y="2018110"/>
          <a:ext cx="1432260" cy="119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lv-LV" sz="1400" kern="1200" dirty="0">
              <a:solidFill>
                <a:schemeClr val="tx1"/>
              </a:solidFill>
            </a:rPr>
            <a:t>Plānota sistēmas izstrādes pabeigšana</a:t>
          </a:r>
          <a:endParaRPr lang="en-US" sz="1400" kern="1200" dirty="0">
            <a:solidFill>
              <a:schemeClr val="tx1"/>
            </a:solidFill>
          </a:endParaRPr>
        </a:p>
      </dsp:txBody>
      <dsp:txXfrm>
        <a:off x="6769313" y="2018110"/>
        <a:ext cx="1432260" cy="1194721"/>
      </dsp:txXfrm>
    </dsp:sp>
    <dsp:sp modelId="{D2BD7A74-060C-4010-8F59-6F97264CE8AF}">
      <dsp:nvSpPr>
        <dsp:cNvPr id="0" name=""/>
        <dsp:cNvSpPr/>
      </dsp:nvSpPr>
      <dsp:spPr>
        <a:xfrm>
          <a:off x="6769313" y="3212831"/>
          <a:ext cx="1432260" cy="41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lv-LV" sz="1500" kern="1200" dirty="0">
              <a:solidFill>
                <a:schemeClr val="tx1">
                  <a:lumMod val="65000"/>
                  <a:lumOff val="35000"/>
                </a:schemeClr>
              </a:solidFill>
            </a:rPr>
            <a:t>25.12.2021.</a:t>
          </a:r>
          <a:endParaRPr lang="en-US" sz="1500" kern="1200" dirty="0">
            <a:solidFill>
              <a:schemeClr val="tx1">
                <a:lumMod val="65000"/>
                <a:lumOff val="35000"/>
              </a:schemeClr>
            </a:solidFill>
          </a:endParaRPr>
        </a:p>
      </dsp:txBody>
      <dsp:txXfrm>
        <a:off x="6769313" y="3212831"/>
        <a:ext cx="1432260" cy="419766"/>
      </dsp:txXfrm>
    </dsp:sp>
    <dsp:sp modelId="{38535CFF-5BD9-4B15-87C0-3B80E8092238}">
      <dsp:nvSpPr>
        <dsp:cNvPr id="0" name=""/>
        <dsp:cNvSpPr/>
      </dsp:nvSpPr>
      <dsp:spPr>
        <a:xfrm>
          <a:off x="6571231" y="2018110"/>
          <a:ext cx="0" cy="119472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2DB9786-7A02-488F-AE45-3944A358764C}">
      <dsp:nvSpPr>
        <dsp:cNvPr id="0" name=""/>
        <dsp:cNvSpPr/>
      </dsp:nvSpPr>
      <dsp:spPr>
        <a:xfrm>
          <a:off x="6547378" y="1980330"/>
          <a:ext cx="71309" cy="7555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53607-C3D9-48F5-B9A8-D4D0CFFD4F06}">
      <dsp:nvSpPr>
        <dsp:cNvPr id="0" name=""/>
        <dsp:cNvSpPr/>
      </dsp:nvSpPr>
      <dsp:spPr>
        <a:xfrm rot="10800000">
          <a:off x="559814" y="18928"/>
          <a:ext cx="7161274" cy="119158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4310" tIns="60960" rIns="113792"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lv-LV" sz="1600" b="1" kern="1200" dirty="0"/>
            <a:t>Vienota biļešu noliktava un tās aplikācija </a:t>
          </a:r>
        </a:p>
        <a:p>
          <a:pPr marL="0" marR="0" lvl="0" indent="0" algn="l" defTabSz="914400" eaLnBrk="1" fontAlgn="auto" latinLnBrk="0" hangingPunct="1">
            <a:lnSpc>
              <a:spcPct val="100000"/>
            </a:lnSpc>
            <a:spcBef>
              <a:spcPct val="0"/>
            </a:spcBef>
            <a:spcAft>
              <a:spcPts val="0"/>
            </a:spcAft>
            <a:buClrTx/>
            <a:buSzTx/>
            <a:buFontTx/>
            <a:buNone/>
            <a:tabLst/>
            <a:defRPr/>
          </a:pPr>
          <a:r>
            <a:rPr lang="lv-LV" sz="1600" kern="1200" dirty="0"/>
            <a:t>Sistēma, kura apstrādā visu procesā iesaistīto dalībnieku (pārvadātāju, biļešu tirgotāju) sistēmu un ATD sistēmas (STIFSS, APIDB, KEAV) datus, nodrošinot vienotu biļešu rezervēšanas un tirdzniecības iespējamību, uzturot aktuālo biļešu klāstu, kā arī veicot pārdoto biļešu uzskaiti</a:t>
          </a:r>
        </a:p>
      </dsp:txBody>
      <dsp:txXfrm rot="10800000">
        <a:off x="857711" y="18928"/>
        <a:ext cx="6863377" cy="1191588"/>
      </dsp:txXfrm>
    </dsp:sp>
    <dsp:sp modelId="{ECD0587A-F7CA-40AD-AAD1-C86380711FE2}">
      <dsp:nvSpPr>
        <dsp:cNvPr id="0" name=""/>
        <dsp:cNvSpPr/>
      </dsp:nvSpPr>
      <dsp:spPr>
        <a:xfrm>
          <a:off x="37893" y="255605"/>
          <a:ext cx="678345" cy="67567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E7D17-7E36-4E5F-9E9F-D1126D670164}">
      <dsp:nvSpPr>
        <dsp:cNvPr id="0" name=""/>
        <dsp:cNvSpPr/>
      </dsp:nvSpPr>
      <dsp:spPr>
        <a:xfrm rot="10800000">
          <a:off x="559762" y="1449940"/>
          <a:ext cx="7161326" cy="1569193"/>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4310" tIns="60960" rIns="113792"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lv-LV" sz="1600" b="1" kern="1200" dirty="0"/>
            <a:t>Biļešu validācijas un kontroles mobilā lietotne </a:t>
          </a:r>
        </a:p>
        <a:p>
          <a:pPr marL="0" marR="0" lvl="0" indent="0" algn="just" defTabSz="914400" eaLnBrk="1" fontAlgn="auto" latinLnBrk="0" hangingPunct="1">
            <a:lnSpc>
              <a:spcPct val="100000"/>
            </a:lnSpc>
            <a:spcBef>
              <a:spcPct val="0"/>
            </a:spcBef>
            <a:spcAft>
              <a:spcPts val="0"/>
            </a:spcAft>
            <a:buClrTx/>
            <a:buSzTx/>
            <a:buFontTx/>
            <a:buNone/>
            <a:tabLst/>
            <a:defRPr/>
          </a:pPr>
          <a:r>
            <a:rPr lang="lv-LV" sz="1600" kern="1200" dirty="0"/>
            <a:t>Lietotne, kas tiks izmantota mobilās ierīcēs (piemēram, telefons, planšete), lai veiktu biļešu kontroli transportlīdzeklī vai lai validētu (“</a:t>
          </a:r>
          <a:r>
            <a:rPr lang="lv-LV" sz="1600" kern="1200" dirty="0" err="1"/>
            <a:t>atprečotu</a:t>
          </a:r>
          <a:r>
            <a:rPr lang="lv-LV" sz="1600" kern="1200" dirty="0"/>
            <a:t>”) ārpus transportlīdzekļa iegādātās biļetes reisa laikā (piemēram, ja nedarbojas kases aparāts vai nav internets)</a:t>
          </a:r>
          <a:endParaRPr lang="lv-LV" sz="1300" kern="1200" dirty="0"/>
        </a:p>
      </dsp:txBody>
      <dsp:txXfrm rot="10800000">
        <a:off x="952060" y="1449940"/>
        <a:ext cx="6769028" cy="1569193"/>
      </dsp:txXfrm>
    </dsp:sp>
    <dsp:sp modelId="{88203A50-366F-4200-9F92-44EDF3EC081B}">
      <dsp:nvSpPr>
        <dsp:cNvPr id="0" name=""/>
        <dsp:cNvSpPr/>
      </dsp:nvSpPr>
      <dsp:spPr>
        <a:xfrm>
          <a:off x="84019" y="1836505"/>
          <a:ext cx="707129" cy="69795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D32F5-862E-4505-8769-BC1D91CD2587}">
      <dsp:nvSpPr>
        <dsp:cNvPr id="0" name=""/>
        <dsp:cNvSpPr/>
      </dsp:nvSpPr>
      <dsp:spPr>
        <a:xfrm>
          <a:off x="2188" y="32793"/>
          <a:ext cx="1735942" cy="12884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0" i="0" u="none" kern="1200" dirty="0"/>
            <a:t>Vienreizējā</a:t>
          </a:r>
        </a:p>
      </dsp:txBody>
      <dsp:txXfrm>
        <a:off x="2188" y="32793"/>
        <a:ext cx="1735942" cy="1288437"/>
      </dsp:txXfrm>
    </dsp:sp>
    <dsp:sp modelId="{7AE745A9-5BD7-4057-964D-C7903692E8C1}">
      <dsp:nvSpPr>
        <dsp:cNvPr id="0" name=""/>
        <dsp:cNvSpPr/>
      </dsp:nvSpPr>
      <dsp:spPr>
        <a:xfrm>
          <a:off x="1911725" y="32793"/>
          <a:ext cx="1735942" cy="1288437"/>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b="0" i="0" u="none" kern="1200" dirty="0"/>
            <a:t>Abonementa</a:t>
          </a:r>
        </a:p>
        <a:p>
          <a:pPr marL="114300" lvl="1" indent="-114300" algn="l" defTabSz="533400">
            <a:lnSpc>
              <a:spcPct val="90000"/>
            </a:lnSpc>
            <a:spcBef>
              <a:spcPct val="0"/>
            </a:spcBef>
            <a:spcAft>
              <a:spcPct val="15000"/>
            </a:spcAft>
            <a:buChar char="•"/>
          </a:pPr>
          <a:r>
            <a:rPr lang="lv-LV" sz="1200" b="0" i="0" u="none" kern="1200" dirty="0"/>
            <a:t>kalendāro dienu biļete vienā vai abos virzienos</a:t>
          </a:r>
        </a:p>
        <a:p>
          <a:pPr marL="114300" lvl="1" indent="-114300" algn="l" defTabSz="533400">
            <a:lnSpc>
              <a:spcPct val="90000"/>
            </a:lnSpc>
            <a:spcBef>
              <a:spcPct val="0"/>
            </a:spcBef>
            <a:spcAft>
              <a:spcPct val="15000"/>
            </a:spcAft>
            <a:buChar char="•"/>
          </a:pPr>
          <a:r>
            <a:rPr lang="lv-LV" sz="1200" b="0" i="0" u="none" kern="1200" dirty="0"/>
            <a:t>mēneša darba dienām vai visām dienām,</a:t>
          </a:r>
        </a:p>
        <a:p>
          <a:pPr marL="114300" lvl="1" indent="-114300" algn="l" defTabSz="533400">
            <a:lnSpc>
              <a:spcPct val="90000"/>
            </a:lnSpc>
            <a:spcBef>
              <a:spcPct val="0"/>
            </a:spcBef>
            <a:spcAft>
              <a:spcPct val="15000"/>
            </a:spcAft>
            <a:buChar char="•"/>
          </a:pPr>
          <a:r>
            <a:rPr lang="lv-LV" sz="1200" b="0" i="0" u="none" kern="1200" dirty="0"/>
            <a:t>reižu skaita biļete, </a:t>
          </a:r>
          <a:r>
            <a:rPr lang="lv-LV" sz="1200" b="0" i="0" u="none" kern="1200" dirty="0" err="1"/>
            <a:t>u.c</a:t>
          </a:r>
          <a:endParaRPr lang="lv-LV" sz="1200" kern="1200" dirty="0"/>
        </a:p>
      </dsp:txBody>
      <dsp:txXfrm>
        <a:off x="1911725" y="32793"/>
        <a:ext cx="1735942" cy="1288437"/>
      </dsp:txXfrm>
    </dsp:sp>
    <dsp:sp modelId="{CC138CFA-6EB6-4F09-8040-17E26F25A257}">
      <dsp:nvSpPr>
        <dsp:cNvPr id="0" name=""/>
        <dsp:cNvSpPr/>
      </dsp:nvSpPr>
      <dsp:spPr>
        <a:xfrm>
          <a:off x="3821262" y="32793"/>
          <a:ext cx="1735942" cy="1288437"/>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0" i="0" u="none" kern="1200" dirty="0"/>
            <a:t>Bagāžas</a:t>
          </a:r>
          <a:endParaRPr lang="lv-LV" sz="1800" kern="1200" dirty="0"/>
        </a:p>
      </dsp:txBody>
      <dsp:txXfrm>
        <a:off x="3821262" y="32793"/>
        <a:ext cx="1735942" cy="1288437"/>
      </dsp:txXfrm>
    </dsp:sp>
    <dsp:sp modelId="{C6F59BA1-E68D-4C1B-A4DE-A6F46441C6D4}">
      <dsp:nvSpPr>
        <dsp:cNvPr id="0" name=""/>
        <dsp:cNvSpPr/>
      </dsp:nvSpPr>
      <dsp:spPr>
        <a:xfrm>
          <a:off x="5730799" y="26914"/>
          <a:ext cx="1735942" cy="130019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Vienotā biļete</a:t>
          </a:r>
        </a:p>
      </dsp:txBody>
      <dsp:txXfrm>
        <a:off x="5730799" y="26914"/>
        <a:ext cx="1735942" cy="1300196"/>
      </dsp:txXfrm>
    </dsp:sp>
    <dsp:sp modelId="{F9A340C3-69D8-4B94-A70C-2E7A6567AB43}">
      <dsp:nvSpPr>
        <dsp:cNvPr id="0" name=""/>
        <dsp:cNvSpPr/>
      </dsp:nvSpPr>
      <dsp:spPr>
        <a:xfrm>
          <a:off x="2188" y="1500705"/>
          <a:ext cx="1735942" cy="128843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0" i="0" u="none" kern="1200" dirty="0"/>
            <a:t>Piemaksas biļete vilcienos</a:t>
          </a:r>
          <a:endParaRPr lang="lv-LV" sz="1800" kern="1200" dirty="0"/>
        </a:p>
      </dsp:txBody>
      <dsp:txXfrm>
        <a:off x="2188" y="1500705"/>
        <a:ext cx="1735942" cy="1288437"/>
      </dsp:txXfrm>
    </dsp:sp>
    <dsp:sp modelId="{74C0E00B-5F29-4DDB-828B-273579724599}">
      <dsp:nvSpPr>
        <dsp:cNvPr id="0" name=""/>
        <dsp:cNvSpPr/>
      </dsp:nvSpPr>
      <dsp:spPr>
        <a:xfrm>
          <a:off x="1911725" y="1500705"/>
          <a:ext cx="1735942" cy="1288437"/>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0" i="0" u="none" kern="1200" dirty="0"/>
            <a:t>Velosipēda</a:t>
          </a:r>
          <a:endParaRPr lang="lv-LV" sz="1800" kern="1200" dirty="0"/>
        </a:p>
      </dsp:txBody>
      <dsp:txXfrm>
        <a:off x="1911725" y="1500705"/>
        <a:ext cx="1735942" cy="1288437"/>
      </dsp:txXfrm>
    </dsp:sp>
    <dsp:sp modelId="{9C34C7A2-2CE3-42C0-B483-1108C6C9C2C7}">
      <dsp:nvSpPr>
        <dsp:cNvPr id="0" name=""/>
        <dsp:cNvSpPr/>
      </dsp:nvSpPr>
      <dsp:spPr>
        <a:xfrm>
          <a:off x="3821262" y="1500705"/>
          <a:ext cx="1735942" cy="1288437"/>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0" i="0" u="none" kern="1200" dirty="0" err="1"/>
            <a:t>Ratiņkrēsla</a:t>
          </a:r>
          <a:r>
            <a:rPr lang="lv-LV" sz="1800" b="0" i="0" u="none" kern="1200" dirty="0"/>
            <a:t> vieta</a:t>
          </a:r>
          <a:endParaRPr lang="lv-LV" sz="1800" kern="1200" dirty="0"/>
        </a:p>
      </dsp:txBody>
      <dsp:txXfrm>
        <a:off x="3821262" y="1500705"/>
        <a:ext cx="1735942" cy="1288437"/>
      </dsp:txXfrm>
    </dsp:sp>
    <dsp:sp modelId="{DED62191-56E0-425C-87CC-79F577A31E56}">
      <dsp:nvSpPr>
        <dsp:cNvPr id="0" name=""/>
        <dsp:cNvSpPr/>
      </dsp:nvSpPr>
      <dsp:spPr>
        <a:xfrm>
          <a:off x="5730799" y="1500705"/>
          <a:ext cx="1735942" cy="1288437"/>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kern="1200" dirty="0"/>
            <a:t>Sunim pavadonim</a:t>
          </a:r>
        </a:p>
      </dsp:txBody>
      <dsp:txXfrm>
        <a:off x="5730799" y="1500705"/>
        <a:ext cx="1735942" cy="1288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49497-2BE6-4052-AE79-E1DB002AC6C2}">
      <dsp:nvSpPr>
        <dsp:cNvPr id="0" name=""/>
        <dsp:cNvSpPr/>
      </dsp:nvSpPr>
      <dsp:spPr>
        <a:xfrm>
          <a:off x="603" y="0"/>
          <a:ext cx="2597600" cy="2741564"/>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ctr" anchorCtr="0">
          <a:noAutofit/>
        </a:bodyPr>
        <a:lstStyle/>
        <a:p>
          <a:pPr marL="0" lvl="0" indent="0" algn="r" defTabSz="1022350">
            <a:lnSpc>
              <a:spcPct val="90000"/>
            </a:lnSpc>
            <a:spcBef>
              <a:spcPct val="0"/>
            </a:spcBef>
            <a:spcAft>
              <a:spcPct val="35000"/>
            </a:spcAft>
            <a:buNone/>
          </a:pPr>
          <a:r>
            <a:rPr lang="lv-LV" sz="2300" b="1" kern="1200"/>
            <a:t>Pasažieris</a:t>
          </a:r>
          <a:endParaRPr lang="lv-LV" sz="2300" b="1" kern="1200" dirty="0"/>
        </a:p>
      </dsp:txBody>
      <dsp:txXfrm rot="16200000">
        <a:off x="-863677" y="864281"/>
        <a:ext cx="2248082" cy="519520"/>
      </dsp:txXfrm>
    </dsp:sp>
    <dsp:sp modelId="{BE2F43EE-BA5C-4670-AA1C-0AE1655B4D8A}">
      <dsp:nvSpPr>
        <dsp:cNvPr id="0" name=""/>
        <dsp:cNvSpPr/>
      </dsp:nvSpPr>
      <dsp:spPr>
        <a:xfrm>
          <a:off x="520123" y="0"/>
          <a:ext cx="1935212" cy="27415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ctr" anchorCtr="0">
          <a:noAutofit/>
        </a:bodyPr>
        <a:lstStyle/>
        <a:p>
          <a:pPr marL="0" lvl="0" indent="0" algn="ctr" defTabSz="800100">
            <a:lnSpc>
              <a:spcPct val="90000"/>
            </a:lnSpc>
            <a:spcBef>
              <a:spcPct val="0"/>
            </a:spcBef>
            <a:spcAft>
              <a:spcPct val="35000"/>
            </a:spcAft>
            <a:buNone/>
          </a:pPr>
          <a:r>
            <a:rPr lang="lv-LV" sz="1800" kern="1200" dirty="0"/>
            <a:t>Abonementa biļetes izvēle/iegāde, norādot vēlamo maršruta posmu un datu nesēja ID numuru</a:t>
          </a:r>
        </a:p>
      </dsp:txBody>
      <dsp:txXfrm>
        <a:off x="520123" y="0"/>
        <a:ext cx="1935212" cy="2741564"/>
      </dsp:txXfrm>
    </dsp:sp>
    <dsp:sp modelId="{6FA8306E-CF05-47D9-93B3-D7D6429A839B}">
      <dsp:nvSpPr>
        <dsp:cNvPr id="0" name=""/>
        <dsp:cNvSpPr/>
      </dsp:nvSpPr>
      <dsp:spPr>
        <a:xfrm>
          <a:off x="2689119" y="0"/>
          <a:ext cx="2597600" cy="2741564"/>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lv-LV" sz="2300" b="1" kern="1200" dirty="0"/>
            <a:t>Sistēma</a:t>
          </a:r>
        </a:p>
      </dsp:txBody>
      <dsp:txXfrm rot="16200000">
        <a:off x="1824838" y="864281"/>
        <a:ext cx="2248082" cy="519520"/>
      </dsp:txXfrm>
    </dsp:sp>
    <dsp:sp modelId="{91918ECB-8871-43FF-BDE4-5992338A50B9}">
      <dsp:nvSpPr>
        <dsp:cNvPr id="0" name=""/>
        <dsp:cNvSpPr/>
      </dsp:nvSpPr>
      <dsp:spPr>
        <a:xfrm rot="5400000">
          <a:off x="2500569" y="2156456"/>
          <a:ext cx="403075" cy="389640"/>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7CB21A-C4DE-48C1-B86E-2C02886663FE}">
      <dsp:nvSpPr>
        <dsp:cNvPr id="0" name=""/>
        <dsp:cNvSpPr/>
      </dsp:nvSpPr>
      <dsp:spPr>
        <a:xfrm>
          <a:off x="3208639" y="0"/>
          <a:ext cx="1935212" cy="27415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ctr" anchorCtr="0">
          <a:noAutofit/>
        </a:bodyPr>
        <a:lstStyle/>
        <a:p>
          <a:pPr marL="0" lvl="0" indent="0" algn="l" defTabSz="800100">
            <a:lnSpc>
              <a:spcPct val="90000"/>
            </a:lnSpc>
            <a:spcBef>
              <a:spcPct val="0"/>
            </a:spcBef>
            <a:spcAft>
              <a:spcPct val="35000"/>
            </a:spcAft>
            <a:buNone/>
          </a:pPr>
          <a:endParaRPr lang="lv-LV" sz="1800" kern="1200" dirty="0"/>
        </a:p>
        <a:p>
          <a:pPr marL="0" lvl="0" indent="0" algn="l" defTabSz="800100">
            <a:lnSpc>
              <a:spcPct val="90000"/>
            </a:lnSpc>
            <a:spcBef>
              <a:spcPct val="0"/>
            </a:spcBef>
            <a:spcAft>
              <a:spcPct val="35000"/>
            </a:spcAft>
            <a:buNone/>
          </a:pPr>
          <a:r>
            <a:rPr lang="lv-LV" sz="1600" kern="1200" dirty="0"/>
            <a:t>Informācija par abonementa biļetes ID un abonementa biļetes nosacījumiem nonāk sistēmā un ir pieejama jebkurā transportlīdzeklī, kas izpilda attiecīgo maršruta posmu</a:t>
          </a:r>
        </a:p>
      </dsp:txBody>
      <dsp:txXfrm>
        <a:off x="3208639" y="0"/>
        <a:ext cx="1935212" cy="2741564"/>
      </dsp:txXfrm>
    </dsp:sp>
    <dsp:sp modelId="{8CAB7CFA-172E-48C3-B45E-BFA01E68BABE}">
      <dsp:nvSpPr>
        <dsp:cNvPr id="0" name=""/>
        <dsp:cNvSpPr/>
      </dsp:nvSpPr>
      <dsp:spPr>
        <a:xfrm>
          <a:off x="5377636" y="0"/>
          <a:ext cx="2597600" cy="2741564"/>
        </a:xfrm>
        <a:prstGeom prst="roundRect">
          <a:avLst>
            <a:gd name="adj" fmla="val 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lv-LV" sz="2300" b="1" kern="1200"/>
            <a:t>Transportlīdzeklis</a:t>
          </a:r>
          <a:endParaRPr lang="lv-LV" sz="2300" b="1" kern="1200" dirty="0"/>
        </a:p>
      </dsp:txBody>
      <dsp:txXfrm rot="16200000">
        <a:off x="4513354" y="864281"/>
        <a:ext cx="2248082" cy="519520"/>
      </dsp:txXfrm>
    </dsp:sp>
    <dsp:sp modelId="{F45DAD03-396E-4AF4-A32F-F2FE8AA98805}">
      <dsp:nvSpPr>
        <dsp:cNvPr id="0" name=""/>
        <dsp:cNvSpPr/>
      </dsp:nvSpPr>
      <dsp:spPr>
        <a:xfrm rot="5400000">
          <a:off x="5189086" y="2156456"/>
          <a:ext cx="403075" cy="389640"/>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D61EB5-4E28-455E-92AC-3F60B28725C0}">
      <dsp:nvSpPr>
        <dsp:cNvPr id="0" name=""/>
        <dsp:cNvSpPr/>
      </dsp:nvSpPr>
      <dsp:spPr>
        <a:xfrm>
          <a:off x="5897156" y="0"/>
          <a:ext cx="1935212" cy="27415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ctr" anchorCtr="0">
          <a:noAutofit/>
        </a:bodyPr>
        <a:lstStyle/>
        <a:p>
          <a:pPr marL="0" lvl="0" indent="0" algn="l" defTabSz="800100">
            <a:lnSpc>
              <a:spcPct val="90000"/>
            </a:lnSpc>
            <a:spcBef>
              <a:spcPct val="0"/>
            </a:spcBef>
            <a:spcAft>
              <a:spcPct val="35000"/>
            </a:spcAft>
            <a:buNone/>
          </a:pPr>
          <a:endParaRPr lang="lv-LV" sz="1800" kern="1200" dirty="0"/>
        </a:p>
        <a:p>
          <a:pPr marL="0" lvl="0" indent="0" algn="l" defTabSz="800100">
            <a:lnSpc>
              <a:spcPct val="90000"/>
            </a:lnSpc>
            <a:spcBef>
              <a:spcPct val="0"/>
            </a:spcBef>
            <a:spcAft>
              <a:spcPct val="35000"/>
            </a:spcAft>
            <a:buNone/>
          </a:pPr>
          <a:endParaRPr lang="lv-LV" sz="1800" kern="1200" dirty="0"/>
        </a:p>
        <a:p>
          <a:pPr marL="0" lvl="0" indent="0" algn="l" defTabSz="800100">
            <a:lnSpc>
              <a:spcPct val="90000"/>
            </a:lnSpc>
            <a:spcBef>
              <a:spcPct val="0"/>
            </a:spcBef>
            <a:spcAft>
              <a:spcPct val="35000"/>
            </a:spcAft>
            <a:buNone/>
          </a:pPr>
          <a:r>
            <a:rPr lang="lv-LV" sz="1800" kern="1200" dirty="0"/>
            <a:t>Brauciena validācija jebkura pārvadātāja transportlīdzeklī un datu par abonementa izmantošanu nodošana uz sistēmu</a:t>
          </a:r>
        </a:p>
        <a:p>
          <a:pPr marL="0" lvl="0" indent="0" algn="l" defTabSz="800100">
            <a:lnSpc>
              <a:spcPct val="90000"/>
            </a:lnSpc>
            <a:spcBef>
              <a:spcPct val="0"/>
            </a:spcBef>
            <a:spcAft>
              <a:spcPct val="35000"/>
            </a:spcAft>
            <a:buNone/>
          </a:pPr>
          <a:endParaRPr lang="lv-LV" sz="1800" kern="1200" dirty="0"/>
        </a:p>
      </dsp:txBody>
      <dsp:txXfrm>
        <a:off x="5897156" y="0"/>
        <a:ext cx="1935212" cy="2741564"/>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5B8111C-8BDB-4CC4-A945-DF215A6E3449}" type="datetimeFigureOut">
              <a:rPr lang="lv-LV" smtClean="0"/>
              <a:t>17.11.2021</a:t>
            </a:fld>
            <a:endParaRPr lang="lv-LV"/>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4DC184-0B95-4710-BAAB-8A2EE546853D}" type="slidenum">
              <a:rPr lang="lv-LV" smtClean="0"/>
              <a:t>‹#›</a:t>
            </a:fld>
            <a:endParaRPr lang="lv-LV"/>
          </a:p>
        </p:txBody>
      </p:sp>
    </p:spTree>
    <p:extLst>
      <p:ext uri="{BB962C8B-B14F-4D97-AF65-F5344CB8AC3E}">
        <p14:creationId xmlns:p14="http://schemas.microsoft.com/office/powerpoint/2010/main" val="292527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94DC184-0B95-4710-BAAB-8A2EE546853D}" type="slidenum">
              <a:rPr lang="lv-LV" smtClean="0"/>
              <a:t>1</a:t>
            </a:fld>
            <a:endParaRPr lang="lv-LV"/>
          </a:p>
        </p:txBody>
      </p:sp>
    </p:spTree>
    <p:extLst>
      <p:ext uri="{BB962C8B-B14F-4D97-AF65-F5344CB8AC3E}">
        <p14:creationId xmlns:p14="http://schemas.microsoft.com/office/powerpoint/2010/main" val="1124167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8029EFBC-BC9A-4AE4-863E-7B08F3148A67}" type="slidenum">
              <a:rPr lang="lv-LV" smtClean="0"/>
              <a:pPr/>
              <a:t>14</a:t>
            </a:fld>
            <a:endParaRPr lang="lv-LV"/>
          </a:p>
        </p:txBody>
      </p:sp>
    </p:spTree>
    <p:extLst>
      <p:ext uri="{BB962C8B-B14F-4D97-AF65-F5344CB8AC3E}">
        <p14:creationId xmlns:p14="http://schemas.microsoft.com/office/powerpoint/2010/main" val="1002777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1000"/>
              </a:spcAft>
              <a:buClrTx/>
              <a:buSzTx/>
              <a:buFont typeface="Calibri" panose="020F0502020204030204" pitchFamily="34" charset="0"/>
              <a:buNone/>
              <a:tabLst/>
              <a:defRPr/>
            </a:pPr>
            <a:endParaRPr lang="lv-LV" dirty="0"/>
          </a:p>
        </p:txBody>
      </p:sp>
      <p:sp>
        <p:nvSpPr>
          <p:cNvPr id="4" name="Slide Number Placeholder 3"/>
          <p:cNvSpPr>
            <a:spLocks noGrp="1"/>
          </p:cNvSpPr>
          <p:nvPr>
            <p:ph type="sldNum" sz="quarter" idx="5"/>
          </p:nvPr>
        </p:nvSpPr>
        <p:spPr/>
        <p:txBody>
          <a:bodyPr/>
          <a:lstStyle/>
          <a:p>
            <a:fld id="{8BF6A191-E748-48D0-9A20-FE98D00FC58E}" type="slidenum">
              <a:rPr lang="lv-LV" smtClean="0"/>
              <a:t>2</a:t>
            </a:fld>
            <a:endParaRPr lang="lv-LV"/>
          </a:p>
        </p:txBody>
      </p:sp>
    </p:spTree>
    <p:extLst>
      <p:ext uri="{BB962C8B-B14F-4D97-AF65-F5344CB8AC3E}">
        <p14:creationId xmlns:p14="http://schemas.microsoft.com/office/powerpoint/2010/main" val="1234850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94DC184-0B95-4710-BAAB-8A2EE546853D}" type="slidenum">
              <a:rPr lang="lv-LV" smtClean="0"/>
              <a:t>6</a:t>
            </a:fld>
            <a:endParaRPr lang="lv-LV"/>
          </a:p>
        </p:txBody>
      </p:sp>
    </p:spTree>
    <p:extLst>
      <p:ext uri="{BB962C8B-B14F-4D97-AF65-F5344CB8AC3E}">
        <p14:creationId xmlns:p14="http://schemas.microsoft.com/office/powerpoint/2010/main" val="2915849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C49F403-025A-4A5D-A11A-057A633219FC}" type="slidenum">
              <a:rPr lang="lv-LV" smtClean="0"/>
              <a:t>7</a:t>
            </a:fld>
            <a:endParaRPr lang="lv-LV"/>
          </a:p>
        </p:txBody>
      </p:sp>
    </p:spTree>
    <p:extLst>
      <p:ext uri="{BB962C8B-B14F-4D97-AF65-F5344CB8AC3E}">
        <p14:creationId xmlns:p14="http://schemas.microsoft.com/office/powerpoint/2010/main" val="262296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0" dirty="0"/>
          </a:p>
        </p:txBody>
      </p:sp>
      <p:sp>
        <p:nvSpPr>
          <p:cNvPr id="4" name="Slide Number Placeholder 3"/>
          <p:cNvSpPr>
            <a:spLocks noGrp="1"/>
          </p:cNvSpPr>
          <p:nvPr>
            <p:ph type="sldNum" sz="quarter" idx="5"/>
          </p:nvPr>
        </p:nvSpPr>
        <p:spPr/>
        <p:txBody>
          <a:bodyPr/>
          <a:lstStyle/>
          <a:p>
            <a:fld id="{594DC184-0B95-4710-BAAB-8A2EE546853D}" type="slidenum">
              <a:rPr lang="lv-LV" smtClean="0"/>
              <a:t>8</a:t>
            </a:fld>
            <a:endParaRPr lang="lv-LV"/>
          </a:p>
        </p:txBody>
      </p:sp>
    </p:spTree>
    <p:extLst>
      <p:ext uri="{BB962C8B-B14F-4D97-AF65-F5344CB8AC3E}">
        <p14:creationId xmlns:p14="http://schemas.microsoft.com/office/powerpoint/2010/main" val="132586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94DC184-0B95-4710-BAAB-8A2EE546853D}" type="slidenum">
              <a:rPr lang="lv-LV" smtClean="0"/>
              <a:t>9</a:t>
            </a:fld>
            <a:endParaRPr lang="lv-LV"/>
          </a:p>
        </p:txBody>
      </p:sp>
    </p:spTree>
    <p:extLst>
      <p:ext uri="{BB962C8B-B14F-4D97-AF65-F5344CB8AC3E}">
        <p14:creationId xmlns:p14="http://schemas.microsoft.com/office/powerpoint/2010/main" val="962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94DC184-0B95-4710-BAAB-8A2EE546853D}" type="slidenum">
              <a:rPr lang="lv-LV" smtClean="0"/>
              <a:t>10</a:t>
            </a:fld>
            <a:endParaRPr lang="lv-LV"/>
          </a:p>
        </p:txBody>
      </p:sp>
    </p:spTree>
    <p:extLst>
      <p:ext uri="{BB962C8B-B14F-4D97-AF65-F5344CB8AC3E}">
        <p14:creationId xmlns:p14="http://schemas.microsoft.com/office/powerpoint/2010/main" val="3246957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lv-LV" sz="1800" dirty="0">
              <a:effectLst/>
              <a:latin typeface="Calibri" panose="020F0502020204030204" pitchFamily="34" charset="0"/>
            </a:endParaRPr>
          </a:p>
          <a:p>
            <a:pPr marL="0" marR="0">
              <a:spcBef>
                <a:spcPts val="0"/>
              </a:spcBef>
              <a:spcAft>
                <a:spcPts val="0"/>
              </a:spcAft>
            </a:pPr>
            <a:endParaRPr lang="lv-LV" sz="1800" dirty="0">
              <a:effectLst/>
              <a:latin typeface="Calibri" panose="020F0502020204030204" pitchFamily="34" charset="0"/>
            </a:endParaRPr>
          </a:p>
          <a:p>
            <a:endParaRPr lang="lv-LV" dirty="0"/>
          </a:p>
        </p:txBody>
      </p:sp>
      <p:sp>
        <p:nvSpPr>
          <p:cNvPr id="4" name="Slide Number Placeholder 3"/>
          <p:cNvSpPr>
            <a:spLocks noGrp="1"/>
          </p:cNvSpPr>
          <p:nvPr>
            <p:ph type="sldNum" sz="quarter" idx="5"/>
          </p:nvPr>
        </p:nvSpPr>
        <p:spPr/>
        <p:txBody>
          <a:bodyPr/>
          <a:lstStyle/>
          <a:p>
            <a:fld id="{594DC184-0B95-4710-BAAB-8A2EE546853D}" type="slidenum">
              <a:rPr lang="lv-LV" smtClean="0"/>
              <a:t>11</a:t>
            </a:fld>
            <a:endParaRPr lang="lv-LV"/>
          </a:p>
        </p:txBody>
      </p:sp>
    </p:spTree>
    <p:extLst>
      <p:ext uri="{BB962C8B-B14F-4D97-AF65-F5344CB8AC3E}">
        <p14:creationId xmlns:p14="http://schemas.microsoft.com/office/powerpoint/2010/main" val="887015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C49F403-025A-4A5D-A11A-057A633219FC}" type="slidenum">
              <a:rPr lang="lv-LV" smtClean="0"/>
              <a:t>12</a:t>
            </a:fld>
            <a:endParaRPr lang="lv-LV"/>
          </a:p>
        </p:txBody>
      </p:sp>
    </p:spTree>
    <p:extLst>
      <p:ext uri="{BB962C8B-B14F-4D97-AF65-F5344CB8AC3E}">
        <p14:creationId xmlns:p14="http://schemas.microsoft.com/office/powerpoint/2010/main" val="3617904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67302AB-FF2D-3B45-A439-6F0F34D2698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1002836" y="808435"/>
            <a:ext cx="5731687" cy="1790700"/>
          </a:xfrm>
        </p:spPr>
        <p:txBody>
          <a:bodyPr anchor="t"/>
          <a:lstStyle>
            <a:lvl1pPr algn="l">
              <a:defRPr sz="3550"/>
            </a:lvl1pPr>
          </a:lstStyle>
          <a:p>
            <a:r>
              <a:rPr lang="en-US" dirty="0"/>
              <a:t>Click to edit Master title style, click to edit Master title style</a:t>
            </a:r>
          </a:p>
        </p:txBody>
      </p:sp>
      <p:sp>
        <p:nvSpPr>
          <p:cNvPr id="3" name="Subtitle 2"/>
          <p:cNvSpPr>
            <a:spLocks noGrp="1"/>
          </p:cNvSpPr>
          <p:nvPr>
            <p:ph type="subTitle" idx="1" hasCustomPrompt="1"/>
          </p:nvPr>
        </p:nvSpPr>
        <p:spPr>
          <a:xfrm>
            <a:off x="1002836" y="3142044"/>
            <a:ext cx="5731687" cy="1241822"/>
          </a:xfrm>
        </p:spPr>
        <p:txBody>
          <a:bodyPr>
            <a:normAutofit/>
          </a:bodyPr>
          <a:lstStyle>
            <a:lvl1pPr marL="0" indent="0" algn="l">
              <a:buNone/>
              <a:defRPr sz="3550" b="0" i="0">
                <a:latin typeface="DINPro" panose="0200050303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 style</a:t>
            </a:r>
          </a:p>
        </p:txBody>
      </p:sp>
      <p:sp>
        <p:nvSpPr>
          <p:cNvPr id="4" name="Date Placeholder 3"/>
          <p:cNvSpPr>
            <a:spLocks noGrp="1"/>
          </p:cNvSpPr>
          <p:nvPr>
            <p:ph type="dt" sz="half" idx="10"/>
          </p:nvPr>
        </p:nvSpPr>
        <p:spPr/>
        <p:txBody>
          <a:bodyPr/>
          <a:lstStyle/>
          <a:p>
            <a:fld id="{D5B1D870-A1F5-A648-93AA-89F22C6F9C61}"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4157442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B1D870-A1F5-A648-93AA-89F22C6F9C61}"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136412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B1D870-A1F5-A648-93AA-89F22C6F9C61}"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342379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2279" y="386197"/>
            <a:ext cx="7721090" cy="915321"/>
          </a:xfrm>
        </p:spPr>
        <p:txBody>
          <a:bodyPr/>
          <a:lstStyle>
            <a:lvl1pPr>
              <a:defRPr>
                <a:solidFill>
                  <a:srgbClr val="EE582B"/>
                </a:solidFill>
              </a:defRPr>
            </a:lvl1pPr>
          </a:lstStyle>
          <a:p>
            <a:r>
              <a:rPr lang="en-US" dirty="0"/>
              <a:t>Click to edit Master title style</a:t>
            </a:r>
          </a:p>
        </p:txBody>
      </p:sp>
      <p:sp>
        <p:nvSpPr>
          <p:cNvPr id="3" name="Content Placeholder 2"/>
          <p:cNvSpPr>
            <a:spLocks noGrp="1"/>
          </p:cNvSpPr>
          <p:nvPr>
            <p:ph idx="1"/>
          </p:nvPr>
        </p:nvSpPr>
        <p:spPr>
          <a:xfrm>
            <a:off x="882279" y="1625851"/>
            <a:ext cx="7721090" cy="29061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B1D870-A1F5-A648-93AA-89F22C6F9C61}"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1461041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1D870-A1F5-A648-93AA-89F22C6F9C61}"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3939B-5357-5441-A6DE-8165C3ABE6E1}" type="slidenum">
              <a:rPr lang="en-US" smtClean="0"/>
              <a:t>‹#›</a:t>
            </a:fld>
            <a:endParaRPr lang="en-US"/>
          </a:p>
        </p:txBody>
      </p:sp>
      <p:pic>
        <p:nvPicPr>
          <p:cNvPr id="6" name="Picture 5">
            <a:extLst>
              <a:ext uri="{FF2B5EF4-FFF2-40B4-BE49-F238E27FC236}">
                <a16:creationId xmlns:a16="http://schemas.microsoft.com/office/drawing/2014/main" id="{36F29237-3C4D-CC4B-8E1A-0AB92B2409E7}"/>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98143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972806"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972807" cy="1125140"/>
          </a:xfrm>
        </p:spPr>
        <p:txBody>
          <a:bodyPr/>
          <a:lstStyle>
            <a:lvl1pPr marL="0" indent="0">
              <a:buNone/>
              <a:defRPr sz="1800">
                <a:solidFill>
                  <a:srgbClr val="34546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5B1D870-A1F5-A648-93AA-89F22C6F9C61}"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396570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1760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1760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B1D870-A1F5-A648-93AA-89F22C6F9C61}"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411922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693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693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B1D870-A1F5-A648-93AA-89F22C6F9C61}"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210540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1D870-A1F5-A648-93AA-89F22C6F9C61}"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136843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5B1D870-A1F5-A648-93AA-89F22C6F9C61}"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189599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5B1D870-A1F5-A648-93AA-89F22C6F9C61}"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278478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2D1AA3-32AA-5646-BF2C-B1107AF48A16}"/>
              </a:ext>
            </a:extLst>
          </p:cNvPr>
          <p:cNvPicPr>
            <a:picLocks noChangeAspect="1"/>
          </p:cNvPicPr>
          <p:nvPr userDrawn="1"/>
        </p:nvPicPr>
        <p:blipFill>
          <a:blip r:embed="rId13"/>
          <a:stretch>
            <a:fillRect/>
          </a:stretch>
        </p:blipFill>
        <p:spPr>
          <a:xfrm>
            <a:off x="0" y="0"/>
            <a:ext cx="9144000" cy="5143500"/>
          </a:xfrm>
          <a:prstGeom prst="rect">
            <a:avLst/>
          </a:prstGeom>
        </p:spPr>
      </p:pic>
      <p:sp>
        <p:nvSpPr>
          <p:cNvPr id="2" name="Title Placeholder 1"/>
          <p:cNvSpPr>
            <a:spLocks noGrp="1"/>
          </p:cNvSpPr>
          <p:nvPr>
            <p:ph type="title"/>
          </p:nvPr>
        </p:nvSpPr>
        <p:spPr>
          <a:xfrm>
            <a:off x="882279" y="386197"/>
            <a:ext cx="7721090" cy="915321"/>
          </a:xfrm>
          <a:prstGeom prst="rect">
            <a:avLst/>
          </a:prstGeom>
        </p:spPr>
        <p:txBody>
          <a:bodyPr vert="horz" lIns="91440" tIns="45720" rIns="91440" bIns="45720" rtlCol="0" anchor="t">
            <a:noAutofit/>
          </a:bodyPr>
          <a:lstStyle/>
          <a:p>
            <a:r>
              <a:rPr lang="en-US" dirty="0"/>
              <a:t>Click to edit Master title style</a:t>
            </a:r>
            <a:br>
              <a:rPr lang="en-US" dirty="0"/>
            </a:br>
            <a:r>
              <a:rPr lang="en-US" dirty="0"/>
              <a:t>Click to edit Master title style</a:t>
            </a:r>
          </a:p>
        </p:txBody>
      </p:sp>
      <p:sp>
        <p:nvSpPr>
          <p:cNvPr id="3" name="Text Placeholder 2"/>
          <p:cNvSpPr>
            <a:spLocks noGrp="1"/>
          </p:cNvSpPr>
          <p:nvPr>
            <p:ph type="body" idx="1"/>
          </p:nvPr>
        </p:nvSpPr>
        <p:spPr>
          <a:xfrm>
            <a:off x="882279" y="1585086"/>
            <a:ext cx="772109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5B1D870-A1F5-A648-93AA-89F22C6F9C61}" type="datetimeFigureOut">
              <a:rPr lang="en-US" smtClean="0"/>
              <a:t>11/17/2021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F3939B-5357-5441-A6DE-8165C3ABE6E1}" type="slidenum">
              <a:rPr lang="en-US" smtClean="0"/>
              <a:t>‹#›</a:t>
            </a:fld>
            <a:endParaRPr lang="en-US"/>
          </a:p>
        </p:txBody>
      </p:sp>
    </p:spTree>
    <p:extLst>
      <p:ext uri="{BB962C8B-B14F-4D97-AF65-F5344CB8AC3E}">
        <p14:creationId xmlns:p14="http://schemas.microsoft.com/office/powerpoint/2010/main" val="1634075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Lst>
  <p:txStyles>
    <p:titleStyle>
      <a:lvl1pPr algn="l" defTabSz="685800" rtl="0" eaLnBrk="1" latinLnBrk="0" hangingPunct="1">
        <a:lnSpc>
          <a:spcPct val="100000"/>
        </a:lnSpc>
        <a:spcBef>
          <a:spcPct val="0"/>
        </a:spcBef>
        <a:buNone/>
        <a:defRPr sz="2500" b="1" i="0" kern="1200">
          <a:solidFill>
            <a:srgbClr val="EE582B"/>
          </a:solidFill>
          <a:latin typeface="DIN Pro" panose="020B0504020101010102" pitchFamily="34" charset="0"/>
          <a:ea typeface="+mj-ea"/>
          <a:cs typeface="DIN Pro" panose="020B0504020101010102"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345463"/>
          </a:solidFill>
          <a:latin typeface="DINPro" panose="02000503030000020004" pitchFamily="2" charset="0"/>
          <a:ea typeface="+mn-ea"/>
          <a:cs typeface="DIN Pro" panose="020B0504020101010102"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345463"/>
          </a:solidFill>
          <a:latin typeface="DINPro" panose="02000503030000020004" pitchFamily="2" charset="0"/>
          <a:ea typeface="+mn-ea"/>
          <a:cs typeface="DIN Pro" panose="020B0504020101010102"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345463"/>
          </a:solidFill>
          <a:latin typeface="DINPro" panose="02000503030000020004" pitchFamily="2" charset="0"/>
          <a:ea typeface="+mn-ea"/>
          <a:cs typeface="DIN Pro" panose="020B0504020101010102"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345463"/>
          </a:solidFill>
          <a:latin typeface="DINPro" panose="02000503030000020004" pitchFamily="2" charset="0"/>
          <a:ea typeface="+mn-ea"/>
          <a:cs typeface="DIN Pro" panose="020B0504020101010102"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345463"/>
          </a:solidFill>
          <a:latin typeface="DINPro" panose="02000503030000020004" pitchFamily="2" charset="0"/>
          <a:ea typeface="+mn-ea"/>
          <a:cs typeface="DIN Pro" panose="020B0504020101010102"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8.xml"/><Relationship Id="rId16" Type="http://schemas.openxmlformats.org/officeDocument/2006/relationships/image" Target="../media/image25.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30.png"/><Relationship Id="rId5"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1.svg"/><Relationship Id="rId9" Type="http://schemas.openxmlformats.org/officeDocument/2006/relationships/image" Target="../media/image28.png"/><Relationship Id="rId14" Type="http://schemas.openxmlformats.org/officeDocument/2006/relationships/image" Target="../media/image33.sv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8.png"/><Relationship Id="rId17" Type="http://schemas.openxmlformats.org/officeDocument/2006/relationships/image" Target="../media/image23.svg"/><Relationship Id="rId2" Type="http://schemas.openxmlformats.org/officeDocument/2006/relationships/notesSlide" Target="../notesSlides/notesSlide9.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7.svg"/><Relationship Id="rId5" Type="http://schemas.openxmlformats.org/officeDocument/2006/relationships/diagramQuickStyle" Target="../diagrams/quickStyle4.xml"/><Relationship Id="rId15" Type="http://schemas.openxmlformats.org/officeDocument/2006/relationships/image" Target="../media/image21.svg"/><Relationship Id="rId10" Type="http://schemas.openxmlformats.org/officeDocument/2006/relationships/image" Target="../media/image36.png"/><Relationship Id="rId4" Type="http://schemas.openxmlformats.org/officeDocument/2006/relationships/diagramLayout" Target="../diagrams/layout4.xml"/><Relationship Id="rId9" Type="http://schemas.openxmlformats.org/officeDocument/2006/relationships/image" Target="../media/image35.sv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6.xml"/><Relationship Id="rId16" Type="http://schemas.openxmlformats.org/officeDocument/2006/relationships/image" Target="../media/image33.svg"/><Relationship Id="rId1" Type="http://schemas.openxmlformats.org/officeDocument/2006/relationships/slideLayout" Target="../slideLayouts/slideLayout6.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998924" y="808038"/>
            <a:ext cx="6185647" cy="1790700"/>
          </a:xfrm>
        </p:spPr>
        <p:txBody>
          <a:bodyPr/>
          <a:lstStyle/>
          <a:p>
            <a:pPr lvl="0"/>
            <a:r>
              <a:rPr lang="lv-LV" sz="3600" b="1" spc="-50" dirty="0">
                <a:solidFill>
                  <a:srgbClr val="ED592A"/>
                </a:solidFill>
                <a:latin typeface="DINPro-Bold" pitchFamily="50" charset="0"/>
              </a:rPr>
              <a:t>Vienotā sabiedriskā transporta biļešu sistēma</a:t>
            </a:r>
            <a:br>
              <a:rPr lang="lv-LV" sz="3600" b="1" spc="-50" dirty="0">
                <a:solidFill>
                  <a:srgbClr val="ED592A"/>
                </a:solidFill>
                <a:latin typeface="DINPro-Bold" pitchFamily="50" charset="0"/>
              </a:rPr>
            </a:br>
            <a:r>
              <a:rPr lang="lv-LV" sz="1100" b="1" spc="-50" dirty="0">
                <a:solidFill>
                  <a:srgbClr val="ED592A"/>
                </a:solidFill>
                <a:latin typeface="DINPro-Bold" pitchFamily="50" charset="0"/>
              </a:rPr>
              <a:t> </a:t>
            </a:r>
            <a:endParaRPr lang="lv-LV" spc="-50" dirty="0">
              <a:solidFill>
                <a:srgbClr val="ED592A"/>
              </a:solidFill>
              <a:latin typeface="DINPro-Bold" pitchFamily="50" charset="0"/>
            </a:endParaRPr>
          </a:p>
        </p:txBody>
      </p:sp>
    </p:spTree>
    <p:extLst>
      <p:ext uri="{BB962C8B-B14F-4D97-AF65-F5344CB8AC3E}">
        <p14:creationId xmlns:p14="http://schemas.microsoft.com/office/powerpoint/2010/main" val="25527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279" y="386197"/>
            <a:ext cx="7721090" cy="915321"/>
          </a:xfrm>
        </p:spPr>
        <p:txBody>
          <a:bodyPr>
            <a:normAutofit/>
          </a:bodyPr>
          <a:lstStyle/>
          <a:p>
            <a:r>
              <a:rPr lang="lv-LV" dirty="0"/>
              <a:t>Pasažieriem būs pieejams plašs autobusu un vilcienu biļešu veidu klāsts, saglabājot esošos biļešu veidus</a:t>
            </a:r>
            <a:endParaRPr lang="en-US" dirty="0"/>
          </a:p>
        </p:txBody>
      </p:sp>
      <p:graphicFrame>
        <p:nvGraphicFramePr>
          <p:cNvPr id="5" name="Content Placeholder 4">
            <a:extLst>
              <a:ext uri="{FF2B5EF4-FFF2-40B4-BE49-F238E27FC236}">
                <a16:creationId xmlns:a16="http://schemas.microsoft.com/office/drawing/2014/main" id="{88124BED-465D-4D45-8594-10B7147EF70F}"/>
              </a:ext>
            </a:extLst>
          </p:cNvPr>
          <p:cNvGraphicFramePr>
            <a:graphicFrameLocks noGrp="1"/>
          </p:cNvGraphicFramePr>
          <p:nvPr>
            <p:ph idx="1"/>
            <p:extLst>
              <p:ext uri="{D42A27DB-BD31-4B8C-83A1-F6EECF244321}">
                <p14:modId xmlns:p14="http://schemas.microsoft.com/office/powerpoint/2010/main" val="2483006194"/>
              </p:ext>
            </p:extLst>
          </p:nvPr>
        </p:nvGraphicFramePr>
        <p:xfrm>
          <a:off x="909527" y="1341274"/>
          <a:ext cx="7468930" cy="2816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C887D58B-3E03-49BE-BC31-EC0E76CB7E0D}"/>
              </a:ext>
            </a:extLst>
          </p:cNvPr>
          <p:cNvSpPr/>
          <p:nvPr/>
        </p:nvSpPr>
        <p:spPr>
          <a:xfrm>
            <a:off x="6665728" y="4350581"/>
            <a:ext cx="308344" cy="2339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Rectangle 15">
            <a:extLst>
              <a:ext uri="{FF2B5EF4-FFF2-40B4-BE49-F238E27FC236}">
                <a16:creationId xmlns:a16="http://schemas.microsoft.com/office/drawing/2014/main" id="{85122B8F-2A00-4224-B09C-B48764B7ACEC}"/>
              </a:ext>
            </a:extLst>
          </p:cNvPr>
          <p:cNvSpPr/>
          <p:nvPr/>
        </p:nvSpPr>
        <p:spPr>
          <a:xfrm>
            <a:off x="2920162" y="4350581"/>
            <a:ext cx="308344" cy="2339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0CBD0679-D783-48EB-AEA4-7AE946A10018}"/>
              </a:ext>
            </a:extLst>
          </p:cNvPr>
          <p:cNvSpPr txBox="1"/>
          <p:nvPr/>
        </p:nvSpPr>
        <p:spPr>
          <a:xfrm>
            <a:off x="6932429" y="4310825"/>
            <a:ext cx="1446028" cy="307777"/>
          </a:xfrm>
          <a:prstGeom prst="rect">
            <a:avLst/>
          </a:prstGeom>
          <a:noFill/>
        </p:spPr>
        <p:txBody>
          <a:bodyPr wrap="square" rtlCol="0">
            <a:spAutoFit/>
          </a:bodyPr>
          <a:lstStyle/>
          <a:p>
            <a:r>
              <a:rPr lang="lv-LV" sz="1400" dirty="0"/>
              <a:t>Jauni veidi</a:t>
            </a:r>
          </a:p>
        </p:txBody>
      </p:sp>
      <p:sp>
        <p:nvSpPr>
          <p:cNvPr id="18" name="TextBox 17">
            <a:extLst>
              <a:ext uri="{FF2B5EF4-FFF2-40B4-BE49-F238E27FC236}">
                <a16:creationId xmlns:a16="http://schemas.microsoft.com/office/drawing/2014/main" id="{994A989E-9F97-40F2-BD40-765E6C751E72}"/>
              </a:ext>
            </a:extLst>
          </p:cNvPr>
          <p:cNvSpPr txBox="1"/>
          <p:nvPr/>
        </p:nvSpPr>
        <p:spPr>
          <a:xfrm>
            <a:off x="3228506" y="4310825"/>
            <a:ext cx="2725034" cy="307777"/>
          </a:xfrm>
          <a:prstGeom prst="rect">
            <a:avLst/>
          </a:prstGeom>
          <a:noFill/>
        </p:spPr>
        <p:txBody>
          <a:bodyPr wrap="square" rtlCol="0">
            <a:spAutoFit/>
          </a:bodyPr>
          <a:lstStyle/>
          <a:p>
            <a:r>
              <a:rPr lang="lv-LV" sz="1400" dirty="0"/>
              <a:t>Esošās biļetes ar papildus iespējām</a:t>
            </a:r>
          </a:p>
        </p:txBody>
      </p:sp>
      <p:sp>
        <p:nvSpPr>
          <p:cNvPr id="19" name="Rectangle 18">
            <a:extLst>
              <a:ext uri="{FF2B5EF4-FFF2-40B4-BE49-F238E27FC236}">
                <a16:creationId xmlns:a16="http://schemas.microsoft.com/office/drawing/2014/main" id="{2D532A95-E4AA-43E2-BB41-CB9E7F44D38D}"/>
              </a:ext>
            </a:extLst>
          </p:cNvPr>
          <p:cNvSpPr/>
          <p:nvPr/>
        </p:nvSpPr>
        <p:spPr>
          <a:xfrm>
            <a:off x="909527" y="4350581"/>
            <a:ext cx="308344" cy="233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extBox 19">
            <a:extLst>
              <a:ext uri="{FF2B5EF4-FFF2-40B4-BE49-F238E27FC236}">
                <a16:creationId xmlns:a16="http://schemas.microsoft.com/office/drawing/2014/main" id="{815920EF-DE81-4C6E-8D02-EB6FF167C131}"/>
              </a:ext>
            </a:extLst>
          </p:cNvPr>
          <p:cNvSpPr txBox="1"/>
          <p:nvPr/>
        </p:nvSpPr>
        <p:spPr>
          <a:xfrm>
            <a:off x="1192395" y="4310825"/>
            <a:ext cx="1481232" cy="307777"/>
          </a:xfrm>
          <a:prstGeom prst="rect">
            <a:avLst/>
          </a:prstGeom>
          <a:noFill/>
        </p:spPr>
        <p:txBody>
          <a:bodyPr wrap="square" rtlCol="0">
            <a:spAutoFit/>
          </a:bodyPr>
          <a:lstStyle/>
          <a:p>
            <a:r>
              <a:rPr lang="lv-LV" sz="1400" dirty="0"/>
              <a:t>Esošās biļetes</a:t>
            </a:r>
          </a:p>
        </p:txBody>
      </p:sp>
    </p:spTree>
    <p:extLst>
      <p:ext uri="{BB962C8B-B14F-4D97-AF65-F5344CB8AC3E}">
        <p14:creationId xmlns:p14="http://schemas.microsoft.com/office/powerpoint/2010/main" val="248990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561CC1-1E7B-44AA-8157-F03636D37EDB}"/>
              </a:ext>
            </a:extLst>
          </p:cNvPr>
          <p:cNvSpPr>
            <a:spLocks noGrp="1"/>
          </p:cNvSpPr>
          <p:nvPr>
            <p:ph type="title"/>
          </p:nvPr>
        </p:nvSpPr>
        <p:spPr/>
        <p:txBody>
          <a:bodyPr/>
          <a:lstStyle/>
          <a:p>
            <a:r>
              <a:rPr lang="lv-LV" dirty="0"/>
              <a:t>Pieejamās biļetes pasažieriem būs atkarīgas no tirgotāja un tirgošanas vietas</a:t>
            </a:r>
          </a:p>
        </p:txBody>
      </p:sp>
      <p:sp>
        <p:nvSpPr>
          <p:cNvPr id="9" name="Content Placeholder 2">
            <a:extLst>
              <a:ext uri="{FF2B5EF4-FFF2-40B4-BE49-F238E27FC236}">
                <a16:creationId xmlns:a16="http://schemas.microsoft.com/office/drawing/2014/main" id="{3B93FAE8-E3F7-4B58-A8B7-61276C01DED3}"/>
              </a:ext>
            </a:extLst>
          </p:cNvPr>
          <p:cNvSpPr>
            <a:spLocks noGrp="1"/>
          </p:cNvSpPr>
          <p:nvPr>
            <p:ph idx="1"/>
          </p:nvPr>
        </p:nvSpPr>
        <p:spPr>
          <a:xfrm>
            <a:off x="1278524" y="1643865"/>
            <a:ext cx="7695165" cy="2906713"/>
          </a:xfrm>
        </p:spPr>
        <p:txBody>
          <a:bodyPr>
            <a:normAutofit fontScale="85000" lnSpcReduction="20000"/>
          </a:bodyPr>
          <a:lstStyle/>
          <a:p>
            <a:pPr lvl="1"/>
            <a:r>
              <a:rPr lang="lv-LV" sz="1800" dirty="0"/>
              <a:t>Biļešu tirdzniecība sabiedriskajos transportlīdzekļos tiek nodrošināta attiecīgā pārvadātāja apkalpotajos maršrutos (reisos). </a:t>
            </a:r>
            <a:r>
              <a:rPr lang="lv-LV" dirty="0"/>
              <a:t>Tirgos </a:t>
            </a:r>
            <a:r>
              <a:rPr lang="lv-LV" b="1" dirty="0"/>
              <a:t>v</a:t>
            </a:r>
            <a:r>
              <a:rPr lang="lv-LV" sz="1800" b="1" dirty="0"/>
              <a:t>ienreizējās biļetes uz attiecīgo reisu*</a:t>
            </a:r>
          </a:p>
          <a:p>
            <a:pPr lvl="1" algn="just"/>
            <a:endParaRPr lang="lv-LV" sz="1800" b="1" dirty="0"/>
          </a:p>
          <a:p>
            <a:pPr lvl="1">
              <a:lnSpc>
                <a:spcPct val="90000"/>
              </a:lnSpc>
            </a:pPr>
            <a:r>
              <a:rPr lang="lv-LV" sz="1800" dirty="0"/>
              <a:t>Autoostas kasē pakalpojumu sniedzējs nodrošina biļešu tirdzniecību autobusu </a:t>
            </a:r>
            <a:r>
              <a:rPr lang="lv-LV" dirty="0"/>
              <a:t>reisos</a:t>
            </a:r>
            <a:r>
              <a:rPr lang="lv-LV" sz="1800" dirty="0"/>
              <a:t>, kurus apkalpo attiecīgā autoosta. Dzelzceļa stacijās esošajās biļešu tirdzniecības kasēs tiek pārdotas biļetes uz visiem iekšzemes vilcienu reisiem</a:t>
            </a:r>
            <a:r>
              <a:rPr lang="lv-LV" sz="1400" dirty="0"/>
              <a:t>. </a:t>
            </a:r>
            <a:r>
              <a:rPr lang="lv-LV" dirty="0"/>
              <a:t>Tirgos </a:t>
            </a:r>
            <a:r>
              <a:rPr lang="lv-LV" b="1" dirty="0"/>
              <a:t>v</a:t>
            </a:r>
            <a:r>
              <a:rPr lang="lv-LV" sz="1800" b="1" dirty="0"/>
              <a:t>ienreizējās, vienotās un abonementu biļetes uz attiecīgi apkalpotajiem reisiem*</a:t>
            </a:r>
            <a:endParaRPr lang="lv-LV" dirty="0"/>
          </a:p>
          <a:p>
            <a:pPr lvl="1" algn="just">
              <a:lnSpc>
                <a:spcPct val="90000"/>
              </a:lnSpc>
            </a:pPr>
            <a:endParaRPr lang="lv-LV" dirty="0"/>
          </a:p>
          <a:p>
            <a:pPr lvl="1" algn="just">
              <a:lnSpc>
                <a:spcPct val="90000"/>
              </a:lnSpc>
            </a:pPr>
            <a:endParaRPr lang="lv-LV" sz="1800" dirty="0"/>
          </a:p>
          <a:p>
            <a:pPr lvl="1" algn="just">
              <a:lnSpc>
                <a:spcPct val="90000"/>
              </a:lnSpc>
            </a:pPr>
            <a:endParaRPr lang="lv-LV" sz="1800" dirty="0"/>
          </a:p>
          <a:p>
            <a:pPr lvl="1" algn="just">
              <a:lnSpc>
                <a:spcPct val="90000"/>
              </a:lnSpc>
            </a:pPr>
            <a:endParaRPr lang="lv-LV" sz="1800" dirty="0"/>
          </a:p>
          <a:p>
            <a:pPr lvl="1" algn="just"/>
            <a:r>
              <a:rPr lang="lv-LV" sz="1800" dirty="0"/>
              <a:t>Citi biļešu tirdzniecības pakalpojuma sniedzēji biļešu tirdzniecību nodrošina visiem autobusu un vilcienu reisiem, tai skaitā arī vienoto biļešu tirdzniecību. Tirgos</a:t>
            </a:r>
            <a:r>
              <a:rPr lang="lv-LV" dirty="0"/>
              <a:t> </a:t>
            </a:r>
            <a:r>
              <a:rPr lang="lv-LV" b="1" dirty="0"/>
              <a:t>v</a:t>
            </a:r>
            <a:r>
              <a:rPr lang="lv-LV" sz="1800" b="1" dirty="0"/>
              <a:t>ienreizējās, abonementu, vienotās biļetes visos reisos</a:t>
            </a:r>
          </a:p>
          <a:p>
            <a:pPr marL="342900" lvl="1" indent="0" algn="just">
              <a:lnSpc>
                <a:spcPct val="90000"/>
              </a:lnSpc>
              <a:buNone/>
            </a:pPr>
            <a:endParaRPr lang="lv-LV" sz="1800" b="1" u="sng" dirty="0"/>
          </a:p>
        </p:txBody>
      </p:sp>
      <p:pic>
        <p:nvPicPr>
          <p:cNvPr id="14" name="Graphic 13" descr="Bus">
            <a:extLst>
              <a:ext uri="{FF2B5EF4-FFF2-40B4-BE49-F238E27FC236}">
                <a16:creationId xmlns:a16="http://schemas.microsoft.com/office/drawing/2014/main" id="{A19BBB1D-2522-4121-830D-3207C27AA8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763" y="1540177"/>
            <a:ext cx="506102" cy="506102"/>
          </a:xfrm>
          <a:prstGeom prst="rect">
            <a:avLst/>
          </a:prstGeom>
        </p:spPr>
      </p:pic>
      <p:pic>
        <p:nvPicPr>
          <p:cNvPr id="15" name="Graphic 14" descr="Train">
            <a:extLst>
              <a:ext uri="{FF2B5EF4-FFF2-40B4-BE49-F238E27FC236}">
                <a16:creationId xmlns:a16="http://schemas.microsoft.com/office/drawing/2014/main" id="{F5E7B123-60EA-4B26-A820-964EEADD18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494" y="1604473"/>
            <a:ext cx="450030" cy="450030"/>
          </a:xfrm>
          <a:prstGeom prst="rect">
            <a:avLst/>
          </a:prstGeom>
        </p:spPr>
      </p:pic>
      <p:pic>
        <p:nvPicPr>
          <p:cNvPr id="17" name="Graphic 16" descr="Schoolhouse">
            <a:extLst>
              <a:ext uri="{FF2B5EF4-FFF2-40B4-BE49-F238E27FC236}">
                <a16:creationId xmlns:a16="http://schemas.microsoft.com/office/drawing/2014/main" id="{FD67E943-6AE5-4ED6-8A02-2A151ED1E7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2783" y="2336539"/>
            <a:ext cx="657074" cy="657074"/>
          </a:xfrm>
          <a:prstGeom prst="rect">
            <a:avLst/>
          </a:prstGeom>
        </p:spPr>
      </p:pic>
      <p:pic>
        <p:nvPicPr>
          <p:cNvPr id="18" name="Graphic 17" descr="Internet">
            <a:extLst>
              <a:ext uri="{FF2B5EF4-FFF2-40B4-BE49-F238E27FC236}">
                <a16:creationId xmlns:a16="http://schemas.microsoft.com/office/drawing/2014/main" id="{F7D74B98-0CC3-4956-AB1B-0C56A0C6E6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5228" y="3948701"/>
            <a:ext cx="332229" cy="332229"/>
          </a:xfrm>
          <a:prstGeom prst="rect">
            <a:avLst/>
          </a:prstGeom>
        </p:spPr>
      </p:pic>
      <p:pic>
        <p:nvPicPr>
          <p:cNvPr id="19" name="Graphic 18" descr="Smart Phone">
            <a:extLst>
              <a:ext uri="{FF2B5EF4-FFF2-40B4-BE49-F238E27FC236}">
                <a16:creationId xmlns:a16="http://schemas.microsoft.com/office/drawing/2014/main" id="{9D9ABE86-B1BA-4917-B11C-2850D999785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3979" y="3948701"/>
            <a:ext cx="332229" cy="332229"/>
          </a:xfrm>
          <a:prstGeom prst="rect">
            <a:avLst/>
          </a:prstGeom>
        </p:spPr>
      </p:pic>
      <p:pic>
        <p:nvPicPr>
          <p:cNvPr id="20" name="Graphic 19" descr="House">
            <a:extLst>
              <a:ext uri="{FF2B5EF4-FFF2-40B4-BE49-F238E27FC236}">
                <a16:creationId xmlns:a16="http://schemas.microsoft.com/office/drawing/2014/main" id="{7F0F82F5-3B31-472D-97C8-FFF67DBD85D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8865" y="2468136"/>
            <a:ext cx="488086" cy="488086"/>
          </a:xfrm>
          <a:prstGeom prst="rect">
            <a:avLst/>
          </a:prstGeom>
        </p:spPr>
      </p:pic>
      <p:pic>
        <p:nvPicPr>
          <p:cNvPr id="21" name="Graphic 20" descr="Store">
            <a:extLst>
              <a:ext uri="{FF2B5EF4-FFF2-40B4-BE49-F238E27FC236}">
                <a16:creationId xmlns:a16="http://schemas.microsoft.com/office/drawing/2014/main" id="{C1A3B108-54E1-433D-93FA-7D8A0B3970A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3807" y="3948701"/>
            <a:ext cx="332229" cy="332229"/>
          </a:xfrm>
          <a:prstGeom prst="rect">
            <a:avLst/>
          </a:prstGeom>
        </p:spPr>
      </p:pic>
      <p:cxnSp>
        <p:nvCxnSpPr>
          <p:cNvPr id="26" name="Straight Connector 25">
            <a:extLst>
              <a:ext uri="{FF2B5EF4-FFF2-40B4-BE49-F238E27FC236}">
                <a16:creationId xmlns:a16="http://schemas.microsoft.com/office/drawing/2014/main" id="{FD56FCC7-2E29-4DE6-91A6-DB9C1AAD7C86}"/>
              </a:ext>
            </a:extLst>
          </p:cNvPr>
          <p:cNvCxnSpPr>
            <a:cxnSpLocks/>
          </p:cNvCxnSpPr>
          <p:nvPr/>
        </p:nvCxnSpPr>
        <p:spPr>
          <a:xfrm>
            <a:off x="695228" y="3709010"/>
            <a:ext cx="8068529" cy="0"/>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253BA12F-E230-4598-B1EB-97B5A2DB1DC5}"/>
              </a:ext>
            </a:extLst>
          </p:cNvPr>
          <p:cNvSpPr txBox="1"/>
          <p:nvPr/>
        </p:nvSpPr>
        <p:spPr>
          <a:xfrm>
            <a:off x="170311" y="3226923"/>
            <a:ext cx="8588590" cy="488467"/>
          </a:xfrm>
          <a:prstGeom prst="rect">
            <a:avLst/>
          </a:prstGeom>
          <a:noFill/>
        </p:spPr>
        <p:txBody>
          <a:bodyPr wrap="square">
            <a:spAutoFit/>
          </a:bodyPr>
          <a:lstStyle/>
          <a:p>
            <a:pPr marL="342900" lvl="1" algn="just" defTabSz="685800">
              <a:lnSpc>
                <a:spcPct val="70000"/>
              </a:lnSpc>
              <a:spcBef>
                <a:spcPts val="375"/>
              </a:spcBef>
            </a:pPr>
            <a:r>
              <a:rPr lang="lv-LV" sz="1200" i="1" dirty="0">
                <a:solidFill>
                  <a:srgbClr val="345463"/>
                </a:solidFill>
              </a:rPr>
              <a:t>*Šī brīža vienotās biļetes, kas tiek realizētas sabiedriskā transporta pakalpojumu līguma ietvaros, varēs tirgot saskaņā ar Sabiedriskā transporta padomē apstiprinātu vienotās biļetes tarifu (t.sk. atkarībā no tirdzniecības vietas), bet bez tirdzniecības atlaides (bez samazināta tarifa)</a:t>
            </a:r>
          </a:p>
        </p:txBody>
      </p:sp>
    </p:spTree>
    <p:extLst>
      <p:ext uri="{BB962C8B-B14F-4D97-AF65-F5344CB8AC3E}">
        <p14:creationId xmlns:p14="http://schemas.microsoft.com/office/powerpoint/2010/main" val="2696961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58F4-C8D4-4EBB-8FDB-416FD81099DE}"/>
              </a:ext>
            </a:extLst>
          </p:cNvPr>
          <p:cNvSpPr>
            <a:spLocks noGrp="1"/>
          </p:cNvSpPr>
          <p:nvPr>
            <p:ph type="title"/>
          </p:nvPr>
        </p:nvSpPr>
        <p:spPr/>
        <p:txBody>
          <a:bodyPr>
            <a:normAutofit/>
          </a:bodyPr>
          <a:lstStyle/>
          <a:p>
            <a:r>
              <a:rPr lang="lv-LV" dirty="0"/>
              <a:t>Abonementa biļešu apstrādes process sāksies no to iegādes un beigsies ar validāciju transportā</a:t>
            </a:r>
          </a:p>
        </p:txBody>
      </p:sp>
      <p:graphicFrame>
        <p:nvGraphicFramePr>
          <p:cNvPr id="5" name="Content Placeholder 4">
            <a:extLst>
              <a:ext uri="{FF2B5EF4-FFF2-40B4-BE49-F238E27FC236}">
                <a16:creationId xmlns:a16="http://schemas.microsoft.com/office/drawing/2014/main" id="{C1D112E6-7100-4140-A2B5-5D883A6A706B}"/>
              </a:ext>
            </a:extLst>
          </p:cNvPr>
          <p:cNvGraphicFramePr>
            <a:graphicFrameLocks noGrp="1"/>
          </p:cNvGraphicFramePr>
          <p:nvPr>
            <p:ph idx="1"/>
            <p:extLst>
              <p:ext uri="{D42A27DB-BD31-4B8C-83A1-F6EECF244321}">
                <p14:modId xmlns:p14="http://schemas.microsoft.com/office/powerpoint/2010/main" val="3683754605"/>
              </p:ext>
            </p:extLst>
          </p:nvPr>
        </p:nvGraphicFramePr>
        <p:xfrm>
          <a:off x="540631" y="1624245"/>
          <a:ext cx="7975840" cy="2741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Woman">
            <a:extLst>
              <a:ext uri="{FF2B5EF4-FFF2-40B4-BE49-F238E27FC236}">
                <a16:creationId xmlns:a16="http://schemas.microsoft.com/office/drawing/2014/main" id="{0794A856-75A1-47B4-9444-9569F2526A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90579" y="1758159"/>
            <a:ext cx="574862" cy="574862"/>
          </a:xfrm>
          <a:prstGeom prst="rect">
            <a:avLst/>
          </a:prstGeom>
        </p:spPr>
      </p:pic>
      <p:pic>
        <p:nvPicPr>
          <p:cNvPr id="7" name="Graphic 6" descr="Man">
            <a:extLst>
              <a:ext uri="{FF2B5EF4-FFF2-40B4-BE49-F238E27FC236}">
                <a16:creationId xmlns:a16="http://schemas.microsoft.com/office/drawing/2014/main" id="{EFB73EB1-57A0-4243-AA30-DEDC50A8030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67812" y="1758159"/>
            <a:ext cx="574862" cy="574862"/>
          </a:xfrm>
          <a:prstGeom prst="rect">
            <a:avLst/>
          </a:prstGeom>
        </p:spPr>
      </p:pic>
      <p:pic>
        <p:nvPicPr>
          <p:cNvPr id="9" name="Graphic 8" descr="Cloud Computing">
            <a:extLst>
              <a:ext uri="{FF2B5EF4-FFF2-40B4-BE49-F238E27FC236}">
                <a16:creationId xmlns:a16="http://schemas.microsoft.com/office/drawing/2014/main" id="{0BBC74C3-B221-4A36-9C6A-B0BF397A703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25322" y="1614723"/>
            <a:ext cx="574862" cy="574862"/>
          </a:xfrm>
          <a:prstGeom prst="rect">
            <a:avLst/>
          </a:prstGeom>
        </p:spPr>
      </p:pic>
      <p:pic>
        <p:nvPicPr>
          <p:cNvPr id="11" name="Graphic 10" descr="Bus">
            <a:extLst>
              <a:ext uri="{FF2B5EF4-FFF2-40B4-BE49-F238E27FC236}">
                <a16:creationId xmlns:a16="http://schemas.microsoft.com/office/drawing/2014/main" id="{50B6A6F8-FAA0-42FF-AFF0-3127DF4EB60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37972" y="1641057"/>
            <a:ext cx="574862" cy="574862"/>
          </a:xfrm>
          <a:prstGeom prst="rect">
            <a:avLst/>
          </a:prstGeom>
        </p:spPr>
      </p:pic>
      <p:pic>
        <p:nvPicPr>
          <p:cNvPr id="13" name="Graphic 12" descr="Train">
            <a:extLst>
              <a:ext uri="{FF2B5EF4-FFF2-40B4-BE49-F238E27FC236}">
                <a16:creationId xmlns:a16="http://schemas.microsoft.com/office/drawing/2014/main" id="{C47E94E2-7191-4E38-9ACD-6FD3A7D2EEC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583506" y="1614723"/>
            <a:ext cx="574862" cy="574862"/>
          </a:xfrm>
          <a:prstGeom prst="rect">
            <a:avLst/>
          </a:prstGeom>
        </p:spPr>
      </p:pic>
    </p:spTree>
    <p:extLst>
      <p:ext uri="{BB962C8B-B14F-4D97-AF65-F5344CB8AC3E}">
        <p14:creationId xmlns:p14="http://schemas.microsoft.com/office/powerpoint/2010/main" val="51450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279" y="386197"/>
            <a:ext cx="7721090" cy="915321"/>
          </a:xfrm>
        </p:spPr>
        <p:txBody>
          <a:bodyPr/>
          <a:lstStyle/>
          <a:p>
            <a:r>
              <a:rPr lang="lv-LV" dirty="0"/>
              <a:t>Abonementa biļetēm svarīga sastāvdaļa ir datu nesēji, kur ATD virza vienotu tehnisko prasību noteikšanu</a:t>
            </a:r>
            <a:endParaRPr lang="en-US" dirty="0"/>
          </a:p>
        </p:txBody>
      </p:sp>
      <p:sp>
        <p:nvSpPr>
          <p:cNvPr id="3" name="Content Placeholder 2"/>
          <p:cNvSpPr>
            <a:spLocks noGrp="1"/>
          </p:cNvSpPr>
          <p:nvPr>
            <p:ph idx="1"/>
          </p:nvPr>
        </p:nvSpPr>
        <p:spPr>
          <a:xfrm>
            <a:off x="882279" y="1625851"/>
            <a:ext cx="7721090" cy="2906102"/>
          </a:xfrm>
        </p:spPr>
        <p:txBody>
          <a:bodyPr>
            <a:normAutofit lnSpcReduction="10000"/>
          </a:bodyPr>
          <a:lstStyle/>
          <a:p>
            <a:r>
              <a:rPr lang="lv-LV" dirty="0"/>
              <a:t>Lai nodrošinātu konkrētam maršruta posmam iegādātu abonementa biļešu izmantošanu pie jebkura pārvadātāja, kas izpilda reisu konkrētajā ceļa posmā, ATD risina jautājumu par vienotu tehnisko prasību noteikšanu vienotiem abonementa biļešu datu nesējiem, kurus varētu apstrādāt visi pārvadātāji.</a:t>
            </a:r>
          </a:p>
          <a:p>
            <a:r>
              <a:rPr lang="lv-LV" dirty="0"/>
              <a:t>Paredzēti šādi abonementa biļešu datu nesēji: </a:t>
            </a:r>
          </a:p>
          <a:p>
            <a:pPr lvl="1"/>
            <a:r>
              <a:rPr lang="lv-LV" dirty="0" err="1"/>
              <a:t>eID</a:t>
            </a:r>
            <a:r>
              <a:rPr lang="lv-LV" dirty="0"/>
              <a:t> karte ar speciālo lietotni;</a:t>
            </a:r>
          </a:p>
          <a:p>
            <a:pPr lvl="1"/>
            <a:r>
              <a:rPr lang="lv-LV" dirty="0"/>
              <a:t>apliecība «Goda ģimene»;</a:t>
            </a:r>
          </a:p>
          <a:p>
            <a:pPr lvl="1"/>
            <a:r>
              <a:rPr lang="lv-LV" dirty="0"/>
              <a:t>vienota karte, kuras risinājums vēl tiek izstrādāts;</a:t>
            </a:r>
          </a:p>
          <a:p>
            <a:pPr lvl="1"/>
            <a:r>
              <a:rPr lang="lv-LV" dirty="0"/>
              <a:t>nākotnē pasažiera mobilajā ierīcē paredzēta speciāla mobilā lietotne.</a:t>
            </a:r>
          </a:p>
          <a:p>
            <a:endParaRPr lang="lv-LV" dirty="0"/>
          </a:p>
          <a:p>
            <a:endParaRPr lang="en-US" dirty="0"/>
          </a:p>
        </p:txBody>
      </p:sp>
    </p:spTree>
    <p:extLst>
      <p:ext uri="{BB962C8B-B14F-4D97-AF65-F5344CB8AC3E}">
        <p14:creationId xmlns:p14="http://schemas.microsoft.com/office/powerpoint/2010/main" val="2477075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6"/>
          <p:cNvSpPr>
            <a:spLocks noGrp="1" noChangeArrowheads="1"/>
          </p:cNvSpPr>
          <p:nvPr>
            <p:ph type="ctrTitle"/>
          </p:nvPr>
        </p:nvSpPr>
        <p:spPr>
          <a:xfrm>
            <a:off x="1657350" y="1597819"/>
            <a:ext cx="5829300" cy="1102519"/>
          </a:xfrm>
        </p:spPr>
        <p:txBody>
          <a:bodyPr anchor="ctr"/>
          <a:lstStyle/>
          <a:p>
            <a:pPr algn="ctr"/>
            <a:r>
              <a:rPr lang="lv-LV" altLang="lv-LV" sz="3300" dirty="0">
                <a:solidFill>
                  <a:srgbClr val="F15A2A"/>
                </a:solidFill>
                <a:latin typeface="+mn-lt"/>
              </a:rPr>
              <a:t>Paldies par uzmanību!</a:t>
            </a:r>
          </a:p>
        </p:txBody>
      </p:sp>
    </p:spTree>
    <p:extLst>
      <p:ext uri="{BB962C8B-B14F-4D97-AF65-F5344CB8AC3E}">
        <p14:creationId xmlns:p14="http://schemas.microsoft.com/office/powerpoint/2010/main" val="1301216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5EED-B8B5-4E09-A0EC-8BD2CF133BA6}"/>
              </a:ext>
            </a:extLst>
          </p:cNvPr>
          <p:cNvSpPr>
            <a:spLocks noGrp="1"/>
          </p:cNvSpPr>
          <p:nvPr>
            <p:ph type="title"/>
          </p:nvPr>
        </p:nvSpPr>
        <p:spPr/>
        <p:txBody>
          <a:bodyPr/>
          <a:lstStyle/>
          <a:p>
            <a:r>
              <a:rPr lang="es-ES" dirty="0" err="1"/>
              <a:t>Vienotā</a:t>
            </a:r>
            <a:r>
              <a:rPr lang="lv-LV" dirty="0"/>
              <a:t>s</a:t>
            </a:r>
            <a:r>
              <a:rPr lang="es-ES" dirty="0"/>
              <a:t> </a:t>
            </a:r>
            <a:r>
              <a:rPr lang="es-ES" dirty="0" err="1"/>
              <a:t>sabiedriskā</a:t>
            </a:r>
            <a:r>
              <a:rPr lang="es-ES" dirty="0"/>
              <a:t> transporta biļešu sist</a:t>
            </a:r>
            <a:r>
              <a:rPr lang="lv-LV" dirty="0"/>
              <a:t>ē</a:t>
            </a:r>
            <a:r>
              <a:rPr lang="es-ES" dirty="0" err="1"/>
              <a:t>ma</a:t>
            </a:r>
            <a:r>
              <a:rPr lang="lv-LV" dirty="0"/>
              <a:t>s laika grafiks</a:t>
            </a:r>
            <a:endParaRPr lang="en-US" dirty="0"/>
          </a:p>
        </p:txBody>
      </p:sp>
      <p:graphicFrame>
        <p:nvGraphicFramePr>
          <p:cNvPr id="3" name="Diagram 2" descr="Placeholder Timeline&#10;">
            <a:extLst>
              <a:ext uri="{FF2B5EF4-FFF2-40B4-BE49-F238E27FC236}">
                <a16:creationId xmlns:a16="http://schemas.microsoft.com/office/drawing/2014/main" id="{073C5A0D-DFE8-4C7D-834F-C6443FF17576}"/>
              </a:ext>
            </a:extLst>
          </p:cNvPr>
          <p:cNvGraphicFramePr/>
          <p:nvPr>
            <p:extLst>
              <p:ext uri="{D42A27DB-BD31-4B8C-83A1-F6EECF244321}">
                <p14:modId xmlns:p14="http://schemas.microsoft.com/office/powerpoint/2010/main" val="1499437636"/>
              </p:ext>
            </p:extLst>
          </p:nvPr>
        </p:nvGraphicFramePr>
        <p:xfrm>
          <a:off x="419642" y="935831"/>
          <a:ext cx="8204704" cy="4036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505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C569E-32E3-4411-920B-7D0E77004D2A}"/>
              </a:ext>
            </a:extLst>
          </p:cNvPr>
          <p:cNvSpPr>
            <a:spLocks noGrp="1"/>
          </p:cNvSpPr>
          <p:nvPr>
            <p:ph type="title"/>
          </p:nvPr>
        </p:nvSpPr>
        <p:spPr>
          <a:xfrm>
            <a:off x="882279" y="386197"/>
            <a:ext cx="7721090" cy="915321"/>
          </a:xfrm>
        </p:spPr>
        <p:txBody>
          <a:bodyPr>
            <a:normAutofit/>
          </a:bodyPr>
          <a:lstStyle/>
          <a:p>
            <a:r>
              <a:rPr lang="lv-LV" dirty="0"/>
              <a:t>Vienotās sabiedriskā transporta biļešu sistēmas izstrādes projekta divas sastāvdaļas</a:t>
            </a:r>
          </a:p>
        </p:txBody>
      </p:sp>
      <p:graphicFrame>
        <p:nvGraphicFramePr>
          <p:cNvPr id="10" name="Content Placeholder 9">
            <a:extLst>
              <a:ext uri="{FF2B5EF4-FFF2-40B4-BE49-F238E27FC236}">
                <a16:creationId xmlns:a16="http://schemas.microsoft.com/office/drawing/2014/main" id="{A39A499F-9EBD-4544-BC56-F60371E0376A}"/>
              </a:ext>
            </a:extLst>
          </p:cNvPr>
          <p:cNvGraphicFramePr>
            <a:graphicFrameLocks noGrp="1"/>
          </p:cNvGraphicFramePr>
          <p:nvPr>
            <p:ph idx="1"/>
            <p:extLst>
              <p:ext uri="{D42A27DB-BD31-4B8C-83A1-F6EECF244321}">
                <p14:modId xmlns:p14="http://schemas.microsoft.com/office/powerpoint/2010/main" val="2393388795"/>
              </p:ext>
            </p:extLst>
          </p:nvPr>
        </p:nvGraphicFramePr>
        <p:xfrm>
          <a:off x="881574" y="1506072"/>
          <a:ext cx="7721089" cy="3026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051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ECD0587A-F7CA-40AD-AAD1-C86380711FE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dgm id="{34D53607-C3D9-48F5-B9A8-D4D0CFFD4F0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graphicEl>
                                              <a:dgm id="{88203A50-366F-4200-9F92-44EDF3EC081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graphicEl>
                                              <a:dgm id="{005E7D17-7E36-4E5F-9E9F-D1126D67016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E91F-EC2A-4A25-9E47-BD5B442E40D8}"/>
              </a:ext>
            </a:extLst>
          </p:cNvPr>
          <p:cNvSpPr>
            <a:spLocks noGrp="1"/>
          </p:cNvSpPr>
          <p:nvPr>
            <p:ph type="title"/>
          </p:nvPr>
        </p:nvSpPr>
        <p:spPr>
          <a:xfrm>
            <a:off x="822192" y="386197"/>
            <a:ext cx="7781177" cy="915321"/>
          </a:xfrm>
        </p:spPr>
        <p:txBody>
          <a:bodyPr>
            <a:normAutofit/>
          </a:bodyPr>
          <a:lstStyle/>
          <a:p>
            <a:r>
              <a:rPr lang="lv-LV" dirty="0"/>
              <a:t>Vienotās sabiedriskā transporta biļešu sistēmas konceptuālā shēma</a:t>
            </a:r>
          </a:p>
        </p:txBody>
      </p:sp>
      <p:pic>
        <p:nvPicPr>
          <p:cNvPr id="4" name="Content Placeholder 3">
            <a:extLst>
              <a:ext uri="{FF2B5EF4-FFF2-40B4-BE49-F238E27FC236}">
                <a16:creationId xmlns:a16="http://schemas.microsoft.com/office/drawing/2014/main" id="{9E6A32B3-2C89-414A-8BA3-8B3B91C7F378}"/>
              </a:ext>
            </a:extLst>
          </p:cNvPr>
          <p:cNvPicPr>
            <a:picLocks noGrp="1" noChangeAspect="1"/>
          </p:cNvPicPr>
          <p:nvPr>
            <p:ph idx="1"/>
          </p:nvPr>
        </p:nvPicPr>
        <p:blipFill>
          <a:blip r:embed="rId2"/>
          <a:stretch>
            <a:fillRect/>
          </a:stretch>
        </p:blipFill>
        <p:spPr>
          <a:xfrm>
            <a:off x="2067340" y="1301750"/>
            <a:ext cx="4796364" cy="3286504"/>
          </a:xfrm>
        </p:spPr>
      </p:pic>
    </p:spTree>
    <p:extLst>
      <p:ext uri="{BB962C8B-B14F-4D97-AF65-F5344CB8AC3E}">
        <p14:creationId xmlns:p14="http://schemas.microsoft.com/office/powerpoint/2010/main" val="85817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D4EE85-CFA1-42D2-B8B5-A3BCCFBAB7C3}"/>
              </a:ext>
            </a:extLst>
          </p:cNvPr>
          <p:cNvPicPr>
            <a:picLocks noChangeAspect="1"/>
          </p:cNvPicPr>
          <p:nvPr/>
        </p:nvPicPr>
        <p:blipFill>
          <a:blip r:embed="rId2"/>
          <a:stretch>
            <a:fillRect/>
          </a:stretch>
        </p:blipFill>
        <p:spPr>
          <a:xfrm>
            <a:off x="721177" y="612896"/>
            <a:ext cx="6096000" cy="771525"/>
          </a:xfrm>
          <a:prstGeom prst="rect">
            <a:avLst/>
          </a:prstGeom>
        </p:spPr>
      </p:pic>
      <p:sp>
        <p:nvSpPr>
          <p:cNvPr id="3" name="Title 2">
            <a:extLst>
              <a:ext uri="{FF2B5EF4-FFF2-40B4-BE49-F238E27FC236}">
                <a16:creationId xmlns:a16="http://schemas.microsoft.com/office/drawing/2014/main" id="{AEBFF0DD-8F42-4014-97A4-A3445C194041}"/>
              </a:ext>
            </a:extLst>
          </p:cNvPr>
          <p:cNvSpPr>
            <a:spLocks noGrp="1"/>
          </p:cNvSpPr>
          <p:nvPr>
            <p:ph type="title"/>
          </p:nvPr>
        </p:nvSpPr>
        <p:spPr>
          <a:xfrm>
            <a:off x="766042" y="115040"/>
            <a:ext cx="8377958" cy="915321"/>
          </a:xfrm>
        </p:spPr>
        <p:txBody>
          <a:bodyPr/>
          <a:lstStyle/>
          <a:p>
            <a:pPr algn="ctr"/>
            <a:r>
              <a:rPr lang="es-ES" sz="2000" dirty="0" err="1"/>
              <a:t>Vienotā</a:t>
            </a:r>
            <a:r>
              <a:rPr lang="lv-LV" sz="2000" dirty="0"/>
              <a:t>s</a:t>
            </a:r>
            <a:r>
              <a:rPr lang="es-ES" sz="2000" dirty="0"/>
              <a:t> </a:t>
            </a:r>
            <a:r>
              <a:rPr lang="es-ES" sz="2000" dirty="0" err="1"/>
              <a:t>sabiedriskā</a:t>
            </a:r>
            <a:r>
              <a:rPr lang="es-ES" sz="2000" dirty="0"/>
              <a:t> transporta biļešu sist</a:t>
            </a:r>
            <a:r>
              <a:rPr lang="lv-LV" sz="2000" dirty="0"/>
              <a:t>ē</a:t>
            </a:r>
            <a:r>
              <a:rPr lang="es-ES" sz="2000" dirty="0"/>
              <a:t>ma</a:t>
            </a:r>
            <a:r>
              <a:rPr lang="lv-LV" sz="2000" dirty="0"/>
              <a:t>s aplikācijas trīs galvenās sadaļas</a:t>
            </a:r>
            <a:br>
              <a:rPr lang="lv-LV" sz="2000" dirty="0"/>
            </a:br>
            <a:endParaRPr lang="lv-LV" sz="2000" dirty="0"/>
          </a:p>
        </p:txBody>
      </p:sp>
      <p:sp>
        <p:nvSpPr>
          <p:cNvPr id="6" name="TextBox 5">
            <a:extLst>
              <a:ext uri="{FF2B5EF4-FFF2-40B4-BE49-F238E27FC236}">
                <a16:creationId xmlns:a16="http://schemas.microsoft.com/office/drawing/2014/main" id="{EBCAC88A-D6A1-4FC1-8A38-5C1F2836BAC9}"/>
              </a:ext>
            </a:extLst>
          </p:cNvPr>
          <p:cNvSpPr txBox="1"/>
          <p:nvPr/>
        </p:nvSpPr>
        <p:spPr>
          <a:xfrm>
            <a:off x="2353948" y="1210550"/>
            <a:ext cx="1415229" cy="769441"/>
          </a:xfrm>
          <a:prstGeom prst="rect">
            <a:avLst/>
          </a:prstGeom>
          <a:noFill/>
          <a:ln>
            <a:solidFill>
              <a:schemeClr val="accent1"/>
            </a:solidFill>
          </a:ln>
        </p:spPr>
        <p:txBody>
          <a:bodyPr wrap="square" rtlCol="0">
            <a:spAutoFit/>
          </a:bodyPr>
          <a:lstStyle/>
          <a:p>
            <a:pPr algn="ctr"/>
            <a:r>
              <a:rPr lang="lv-LV" sz="1100" dirty="0">
                <a:solidFill>
                  <a:srgbClr val="345463"/>
                </a:solidFill>
              </a:rPr>
              <a:t>Ietver lietotājus, to tiesību nosacījumus, sistēmas parametrus un klasifikatorus</a:t>
            </a:r>
          </a:p>
        </p:txBody>
      </p:sp>
      <p:sp>
        <p:nvSpPr>
          <p:cNvPr id="13" name="TextBox 12">
            <a:extLst>
              <a:ext uri="{FF2B5EF4-FFF2-40B4-BE49-F238E27FC236}">
                <a16:creationId xmlns:a16="http://schemas.microsoft.com/office/drawing/2014/main" id="{BBB78C2F-708D-4B2B-8AEF-6F94FF0ECA4C}"/>
              </a:ext>
            </a:extLst>
          </p:cNvPr>
          <p:cNvSpPr txBox="1"/>
          <p:nvPr/>
        </p:nvSpPr>
        <p:spPr>
          <a:xfrm>
            <a:off x="3864385" y="1209210"/>
            <a:ext cx="1415229" cy="769441"/>
          </a:xfrm>
          <a:prstGeom prst="rect">
            <a:avLst/>
          </a:prstGeom>
          <a:noFill/>
          <a:ln>
            <a:solidFill>
              <a:schemeClr val="accent1"/>
            </a:solidFill>
          </a:ln>
        </p:spPr>
        <p:txBody>
          <a:bodyPr wrap="square" rtlCol="0">
            <a:spAutoFit/>
          </a:bodyPr>
          <a:lstStyle/>
          <a:p>
            <a:pPr algn="ctr"/>
            <a:r>
              <a:rPr lang="lv-LV" sz="1100" dirty="0">
                <a:solidFill>
                  <a:srgbClr val="345463"/>
                </a:solidFill>
              </a:rPr>
              <a:t>Ietver saskarnes, kas paredzētas datu apmaiņai ar dalībnieku IS</a:t>
            </a:r>
          </a:p>
        </p:txBody>
      </p:sp>
      <p:sp>
        <p:nvSpPr>
          <p:cNvPr id="14" name="TextBox 13">
            <a:extLst>
              <a:ext uri="{FF2B5EF4-FFF2-40B4-BE49-F238E27FC236}">
                <a16:creationId xmlns:a16="http://schemas.microsoft.com/office/drawing/2014/main" id="{3A24E4C3-929A-466B-91DE-52EF6E8DCF69}"/>
              </a:ext>
            </a:extLst>
          </p:cNvPr>
          <p:cNvSpPr txBox="1"/>
          <p:nvPr/>
        </p:nvSpPr>
        <p:spPr>
          <a:xfrm>
            <a:off x="5340781" y="1218768"/>
            <a:ext cx="1415229" cy="769441"/>
          </a:xfrm>
          <a:prstGeom prst="rect">
            <a:avLst/>
          </a:prstGeom>
          <a:noFill/>
          <a:ln>
            <a:solidFill>
              <a:schemeClr val="accent1"/>
            </a:solidFill>
          </a:ln>
        </p:spPr>
        <p:txBody>
          <a:bodyPr wrap="square" rtlCol="0">
            <a:spAutoFit/>
          </a:bodyPr>
          <a:lstStyle/>
          <a:p>
            <a:pPr algn="ctr"/>
            <a:r>
              <a:rPr lang="lv-LV" sz="1100" dirty="0">
                <a:solidFill>
                  <a:srgbClr val="345463"/>
                </a:solidFill>
              </a:rPr>
              <a:t>Ietver apjomīgāko nosacījumu daļu, kas nodrošina korektu biļešu tirdzniecību </a:t>
            </a:r>
          </a:p>
        </p:txBody>
      </p:sp>
      <p:pic>
        <p:nvPicPr>
          <p:cNvPr id="16" name="Picture 15">
            <a:extLst>
              <a:ext uri="{FF2B5EF4-FFF2-40B4-BE49-F238E27FC236}">
                <a16:creationId xmlns:a16="http://schemas.microsoft.com/office/drawing/2014/main" id="{CDF466B9-2F01-4B05-A7AF-5477D0F1F4E8}"/>
              </a:ext>
            </a:extLst>
          </p:cNvPr>
          <p:cNvPicPr>
            <a:picLocks noChangeAspect="1"/>
          </p:cNvPicPr>
          <p:nvPr/>
        </p:nvPicPr>
        <p:blipFill>
          <a:blip r:embed="rId3"/>
          <a:stretch>
            <a:fillRect/>
          </a:stretch>
        </p:blipFill>
        <p:spPr>
          <a:xfrm>
            <a:off x="2345782" y="2152521"/>
            <a:ext cx="1671342" cy="2258983"/>
          </a:xfrm>
          <a:prstGeom prst="rect">
            <a:avLst/>
          </a:prstGeom>
          <a:ln>
            <a:solidFill>
              <a:schemeClr val="bg1">
                <a:lumMod val="75000"/>
              </a:schemeClr>
            </a:solidFill>
          </a:ln>
        </p:spPr>
      </p:pic>
      <p:cxnSp>
        <p:nvCxnSpPr>
          <p:cNvPr id="18" name="Straight Connector 17">
            <a:extLst>
              <a:ext uri="{FF2B5EF4-FFF2-40B4-BE49-F238E27FC236}">
                <a16:creationId xmlns:a16="http://schemas.microsoft.com/office/drawing/2014/main" id="{C4518D20-E3CD-4BBB-B6B3-1755AB0384B8}"/>
              </a:ext>
            </a:extLst>
          </p:cNvPr>
          <p:cNvCxnSpPr/>
          <p:nvPr/>
        </p:nvCxnSpPr>
        <p:spPr>
          <a:xfrm>
            <a:off x="6148002" y="998596"/>
            <a:ext cx="133894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Straight Connector 19">
            <a:extLst>
              <a:ext uri="{FF2B5EF4-FFF2-40B4-BE49-F238E27FC236}">
                <a16:creationId xmlns:a16="http://schemas.microsoft.com/office/drawing/2014/main" id="{5B9FC60F-C5BA-4CDC-B343-FE2B847A848A}"/>
              </a:ext>
            </a:extLst>
          </p:cNvPr>
          <p:cNvCxnSpPr>
            <a:cxnSpLocks/>
          </p:cNvCxnSpPr>
          <p:nvPr/>
        </p:nvCxnSpPr>
        <p:spPr>
          <a:xfrm>
            <a:off x="7486945" y="998596"/>
            <a:ext cx="0" cy="1148442"/>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Straight Connector 20">
            <a:extLst>
              <a:ext uri="{FF2B5EF4-FFF2-40B4-BE49-F238E27FC236}">
                <a16:creationId xmlns:a16="http://schemas.microsoft.com/office/drawing/2014/main" id="{92662894-A0C5-4B36-975F-BD4F7267C676}"/>
              </a:ext>
            </a:extLst>
          </p:cNvPr>
          <p:cNvCxnSpPr>
            <a:cxnSpLocks/>
          </p:cNvCxnSpPr>
          <p:nvPr/>
        </p:nvCxnSpPr>
        <p:spPr>
          <a:xfrm flipV="1">
            <a:off x="4008960" y="2144356"/>
            <a:ext cx="3472543" cy="1"/>
          </a:xfrm>
          <a:prstGeom prst="line">
            <a:avLst/>
          </a:prstGeom>
        </p:spPr>
        <p:style>
          <a:lnRef idx="1">
            <a:schemeClr val="accent3"/>
          </a:lnRef>
          <a:fillRef idx="0">
            <a:schemeClr val="accent3"/>
          </a:fillRef>
          <a:effectRef idx="0">
            <a:schemeClr val="accent3"/>
          </a:effectRef>
          <a:fontRef idx="minor">
            <a:schemeClr val="tx1"/>
          </a:fontRef>
        </p:style>
      </p:cxnSp>
      <p:sp>
        <p:nvSpPr>
          <p:cNvPr id="25" name="TextBox 24">
            <a:extLst>
              <a:ext uri="{FF2B5EF4-FFF2-40B4-BE49-F238E27FC236}">
                <a16:creationId xmlns:a16="http://schemas.microsoft.com/office/drawing/2014/main" id="{877F321D-5D01-46BF-9131-16A272EE1148}"/>
              </a:ext>
            </a:extLst>
          </p:cNvPr>
          <p:cNvSpPr txBox="1"/>
          <p:nvPr/>
        </p:nvSpPr>
        <p:spPr>
          <a:xfrm>
            <a:off x="3998114" y="2168732"/>
            <a:ext cx="3732112" cy="261610"/>
          </a:xfrm>
          <a:prstGeom prst="rect">
            <a:avLst/>
          </a:prstGeom>
          <a:noFill/>
        </p:spPr>
        <p:txBody>
          <a:bodyPr wrap="none" rtlCol="0">
            <a:spAutoFit/>
          </a:bodyPr>
          <a:lstStyle/>
          <a:p>
            <a:pPr algn="ctr"/>
            <a:r>
              <a:rPr lang="lv-LV" sz="1100" dirty="0">
                <a:solidFill>
                  <a:srgbClr val="345463"/>
                </a:solidFill>
              </a:rPr>
              <a:t>- dati par visām </a:t>
            </a:r>
            <a:r>
              <a:rPr lang="lv-LV" sz="1100" b="1" dirty="0">
                <a:solidFill>
                  <a:srgbClr val="345463"/>
                </a:solidFill>
              </a:rPr>
              <a:t>pieturām maršrutu tīklā (autobusu, dzelzceļa)</a:t>
            </a:r>
          </a:p>
        </p:txBody>
      </p:sp>
      <p:sp>
        <p:nvSpPr>
          <p:cNvPr id="26" name="TextBox 25">
            <a:extLst>
              <a:ext uri="{FF2B5EF4-FFF2-40B4-BE49-F238E27FC236}">
                <a16:creationId xmlns:a16="http://schemas.microsoft.com/office/drawing/2014/main" id="{367B70F0-43FE-40A5-81E2-41981ADF8599}"/>
              </a:ext>
            </a:extLst>
          </p:cNvPr>
          <p:cNvSpPr txBox="1"/>
          <p:nvPr/>
        </p:nvSpPr>
        <p:spPr>
          <a:xfrm>
            <a:off x="3973620" y="2378454"/>
            <a:ext cx="3804247" cy="261610"/>
          </a:xfrm>
          <a:prstGeom prst="rect">
            <a:avLst/>
          </a:prstGeom>
          <a:noFill/>
        </p:spPr>
        <p:txBody>
          <a:bodyPr wrap="none" rtlCol="0">
            <a:spAutoFit/>
          </a:bodyPr>
          <a:lstStyle/>
          <a:p>
            <a:pPr algn="ctr"/>
            <a:r>
              <a:rPr lang="lv-LV" sz="1100" dirty="0">
                <a:solidFill>
                  <a:srgbClr val="345463"/>
                </a:solidFill>
              </a:rPr>
              <a:t>- informācija par visiem </a:t>
            </a:r>
            <a:r>
              <a:rPr lang="lv-LV" sz="1100" b="1" dirty="0">
                <a:solidFill>
                  <a:srgbClr val="345463"/>
                </a:solidFill>
              </a:rPr>
              <a:t>maršrutiem tīklā (autobusu, dzelzceļa</a:t>
            </a:r>
            <a:r>
              <a:rPr lang="lv-LV" sz="1100" dirty="0">
                <a:solidFill>
                  <a:srgbClr val="345463"/>
                </a:solidFill>
              </a:rPr>
              <a:t>)</a:t>
            </a:r>
          </a:p>
        </p:txBody>
      </p:sp>
      <p:sp>
        <p:nvSpPr>
          <p:cNvPr id="27" name="TextBox 26">
            <a:extLst>
              <a:ext uri="{FF2B5EF4-FFF2-40B4-BE49-F238E27FC236}">
                <a16:creationId xmlns:a16="http://schemas.microsoft.com/office/drawing/2014/main" id="{757B3D55-81FF-4D8E-903F-191308D96EF9}"/>
              </a:ext>
            </a:extLst>
          </p:cNvPr>
          <p:cNvSpPr txBox="1"/>
          <p:nvPr/>
        </p:nvSpPr>
        <p:spPr>
          <a:xfrm>
            <a:off x="3998114" y="2625504"/>
            <a:ext cx="5064243" cy="261610"/>
          </a:xfrm>
          <a:prstGeom prst="rect">
            <a:avLst/>
          </a:prstGeom>
          <a:noFill/>
        </p:spPr>
        <p:txBody>
          <a:bodyPr wrap="square" rtlCol="0">
            <a:spAutoFit/>
          </a:bodyPr>
          <a:lstStyle/>
          <a:p>
            <a:r>
              <a:rPr lang="lv-LV" sz="1100" dirty="0">
                <a:solidFill>
                  <a:srgbClr val="345463"/>
                </a:solidFill>
              </a:rPr>
              <a:t>- informācija par visiem </a:t>
            </a:r>
            <a:r>
              <a:rPr lang="lv-LV" sz="1100" b="1" dirty="0">
                <a:solidFill>
                  <a:srgbClr val="345463"/>
                </a:solidFill>
              </a:rPr>
              <a:t>pārvadātāju transportlīdzekļiem līgumos (autobusi, vilcieni)</a:t>
            </a:r>
          </a:p>
        </p:txBody>
      </p:sp>
      <p:sp>
        <p:nvSpPr>
          <p:cNvPr id="28" name="TextBox 27">
            <a:extLst>
              <a:ext uri="{FF2B5EF4-FFF2-40B4-BE49-F238E27FC236}">
                <a16:creationId xmlns:a16="http://schemas.microsoft.com/office/drawing/2014/main" id="{A8F017F7-50F6-49CA-81D1-8E8D4D2F172D}"/>
              </a:ext>
            </a:extLst>
          </p:cNvPr>
          <p:cNvSpPr txBox="1"/>
          <p:nvPr/>
        </p:nvSpPr>
        <p:spPr>
          <a:xfrm>
            <a:off x="3973620" y="2872554"/>
            <a:ext cx="3550972" cy="261610"/>
          </a:xfrm>
          <a:prstGeom prst="rect">
            <a:avLst/>
          </a:prstGeom>
          <a:noFill/>
        </p:spPr>
        <p:txBody>
          <a:bodyPr wrap="none" rtlCol="0">
            <a:spAutoFit/>
          </a:bodyPr>
          <a:lstStyle/>
          <a:p>
            <a:pPr algn="ctr"/>
            <a:r>
              <a:rPr lang="lv-LV" sz="1100" dirty="0">
                <a:solidFill>
                  <a:srgbClr val="345463"/>
                </a:solidFill>
              </a:rPr>
              <a:t>- informācija par visiem </a:t>
            </a:r>
            <a:r>
              <a:rPr lang="lv-LV" sz="1100" b="1" dirty="0">
                <a:solidFill>
                  <a:srgbClr val="345463"/>
                </a:solidFill>
              </a:rPr>
              <a:t>reisiem tīklā (autobusu, dzelzceļa)</a:t>
            </a:r>
          </a:p>
        </p:txBody>
      </p:sp>
      <p:sp>
        <p:nvSpPr>
          <p:cNvPr id="29" name="TextBox 28">
            <a:extLst>
              <a:ext uri="{FF2B5EF4-FFF2-40B4-BE49-F238E27FC236}">
                <a16:creationId xmlns:a16="http://schemas.microsoft.com/office/drawing/2014/main" id="{DDFA87DC-A556-406D-8778-0FA526EF3007}"/>
              </a:ext>
            </a:extLst>
          </p:cNvPr>
          <p:cNvSpPr txBox="1"/>
          <p:nvPr/>
        </p:nvSpPr>
        <p:spPr>
          <a:xfrm>
            <a:off x="3970062" y="3095036"/>
            <a:ext cx="4708341" cy="261610"/>
          </a:xfrm>
          <a:prstGeom prst="rect">
            <a:avLst/>
          </a:prstGeom>
          <a:noFill/>
        </p:spPr>
        <p:txBody>
          <a:bodyPr wrap="none" rtlCol="0">
            <a:spAutoFit/>
          </a:bodyPr>
          <a:lstStyle/>
          <a:p>
            <a:pPr algn="ctr"/>
            <a:r>
              <a:rPr lang="lv-LV" sz="1100" dirty="0">
                <a:solidFill>
                  <a:srgbClr val="345463"/>
                </a:solidFill>
              </a:rPr>
              <a:t>- iespēja identificēt personas, kurām ir noteikti ierobežojumi </a:t>
            </a:r>
            <a:r>
              <a:rPr lang="lv-LV" sz="1100" b="1" dirty="0">
                <a:solidFill>
                  <a:srgbClr val="345463"/>
                </a:solidFill>
              </a:rPr>
              <a:t>(melnais saraksts)</a:t>
            </a:r>
          </a:p>
        </p:txBody>
      </p:sp>
      <p:sp>
        <p:nvSpPr>
          <p:cNvPr id="30" name="TextBox 29">
            <a:extLst>
              <a:ext uri="{FF2B5EF4-FFF2-40B4-BE49-F238E27FC236}">
                <a16:creationId xmlns:a16="http://schemas.microsoft.com/office/drawing/2014/main" id="{F3BF0536-713D-41C1-97F9-07D7D1BFFA0A}"/>
              </a:ext>
            </a:extLst>
          </p:cNvPr>
          <p:cNvSpPr txBox="1"/>
          <p:nvPr/>
        </p:nvSpPr>
        <p:spPr>
          <a:xfrm>
            <a:off x="3970062" y="3333152"/>
            <a:ext cx="4665060" cy="261610"/>
          </a:xfrm>
          <a:prstGeom prst="rect">
            <a:avLst/>
          </a:prstGeom>
          <a:noFill/>
        </p:spPr>
        <p:txBody>
          <a:bodyPr wrap="none" rtlCol="0">
            <a:spAutoFit/>
          </a:bodyPr>
          <a:lstStyle/>
          <a:p>
            <a:pPr algn="ctr"/>
            <a:r>
              <a:rPr lang="lv-LV" sz="1100" dirty="0">
                <a:solidFill>
                  <a:srgbClr val="345463"/>
                </a:solidFill>
              </a:rPr>
              <a:t>- informācija par </a:t>
            </a:r>
            <a:r>
              <a:rPr lang="lv-LV" sz="1100" b="1" dirty="0">
                <a:solidFill>
                  <a:srgbClr val="345463"/>
                </a:solidFill>
              </a:rPr>
              <a:t>biļešu tirgotājiem, pārvadātājiem, biļešu kasēm, cenotājiem</a:t>
            </a:r>
          </a:p>
        </p:txBody>
      </p:sp>
      <p:sp>
        <p:nvSpPr>
          <p:cNvPr id="31" name="TextBox 30">
            <a:extLst>
              <a:ext uri="{FF2B5EF4-FFF2-40B4-BE49-F238E27FC236}">
                <a16:creationId xmlns:a16="http://schemas.microsoft.com/office/drawing/2014/main" id="{BE7499AA-F575-4446-B3C5-162780E27B01}"/>
              </a:ext>
            </a:extLst>
          </p:cNvPr>
          <p:cNvSpPr txBox="1"/>
          <p:nvPr/>
        </p:nvSpPr>
        <p:spPr>
          <a:xfrm>
            <a:off x="3973620" y="3568455"/>
            <a:ext cx="4780476" cy="261610"/>
          </a:xfrm>
          <a:prstGeom prst="rect">
            <a:avLst/>
          </a:prstGeom>
          <a:noFill/>
        </p:spPr>
        <p:txBody>
          <a:bodyPr wrap="none" rtlCol="0">
            <a:spAutoFit/>
          </a:bodyPr>
          <a:lstStyle/>
          <a:p>
            <a:pPr algn="ctr"/>
            <a:r>
              <a:rPr lang="lv-LV" sz="1100" dirty="0">
                <a:solidFill>
                  <a:srgbClr val="345463"/>
                </a:solidFill>
              </a:rPr>
              <a:t>- informācija par </a:t>
            </a:r>
            <a:r>
              <a:rPr lang="lv-LV" sz="1100" b="1" dirty="0">
                <a:solidFill>
                  <a:srgbClr val="345463"/>
                </a:solidFill>
              </a:rPr>
              <a:t>pasažieriem, kuriem pienākas braukšanas maksas atvieglojumi</a:t>
            </a:r>
          </a:p>
        </p:txBody>
      </p:sp>
      <p:sp>
        <p:nvSpPr>
          <p:cNvPr id="32" name="TextBox 31">
            <a:extLst>
              <a:ext uri="{FF2B5EF4-FFF2-40B4-BE49-F238E27FC236}">
                <a16:creationId xmlns:a16="http://schemas.microsoft.com/office/drawing/2014/main" id="{CD5DB820-D1AD-47F3-8BA2-4C854BEB7980}"/>
              </a:ext>
            </a:extLst>
          </p:cNvPr>
          <p:cNvSpPr txBox="1"/>
          <p:nvPr/>
        </p:nvSpPr>
        <p:spPr>
          <a:xfrm>
            <a:off x="3969476" y="3836428"/>
            <a:ext cx="2933816" cy="261610"/>
          </a:xfrm>
          <a:prstGeom prst="rect">
            <a:avLst/>
          </a:prstGeom>
          <a:noFill/>
        </p:spPr>
        <p:txBody>
          <a:bodyPr wrap="none" rtlCol="0">
            <a:spAutoFit/>
          </a:bodyPr>
          <a:lstStyle/>
          <a:p>
            <a:pPr algn="ctr"/>
            <a:r>
              <a:rPr lang="lv-LV" sz="1100" dirty="0">
                <a:solidFill>
                  <a:srgbClr val="345463"/>
                </a:solidFill>
              </a:rPr>
              <a:t>- informācija par </a:t>
            </a:r>
            <a:r>
              <a:rPr lang="lv-LV" sz="1100" b="1" dirty="0">
                <a:solidFill>
                  <a:srgbClr val="345463"/>
                </a:solidFill>
              </a:rPr>
              <a:t>citām lojalitātes programmām</a:t>
            </a:r>
          </a:p>
        </p:txBody>
      </p:sp>
      <p:sp>
        <p:nvSpPr>
          <p:cNvPr id="33" name="TextBox 32">
            <a:extLst>
              <a:ext uri="{FF2B5EF4-FFF2-40B4-BE49-F238E27FC236}">
                <a16:creationId xmlns:a16="http://schemas.microsoft.com/office/drawing/2014/main" id="{803C0A94-3693-41F3-AC58-B1E446822F01}"/>
              </a:ext>
            </a:extLst>
          </p:cNvPr>
          <p:cNvSpPr txBox="1"/>
          <p:nvPr/>
        </p:nvSpPr>
        <p:spPr>
          <a:xfrm>
            <a:off x="3985805" y="4104402"/>
            <a:ext cx="4980851" cy="261610"/>
          </a:xfrm>
          <a:prstGeom prst="rect">
            <a:avLst/>
          </a:prstGeom>
          <a:noFill/>
        </p:spPr>
        <p:txBody>
          <a:bodyPr wrap="none" rtlCol="0">
            <a:spAutoFit/>
          </a:bodyPr>
          <a:lstStyle/>
          <a:p>
            <a:pPr algn="ctr"/>
            <a:r>
              <a:rPr lang="lv-LV" sz="1100" dirty="0">
                <a:solidFill>
                  <a:srgbClr val="345463"/>
                </a:solidFill>
              </a:rPr>
              <a:t>- informācija par visiem </a:t>
            </a:r>
            <a:r>
              <a:rPr lang="lv-LV" sz="1100" b="1" dirty="0">
                <a:solidFill>
                  <a:srgbClr val="345463"/>
                </a:solidFill>
              </a:rPr>
              <a:t>biļešu tipiem un to lietošanas/piemērošanas nosacījumiem</a:t>
            </a:r>
          </a:p>
        </p:txBody>
      </p:sp>
    </p:spTree>
    <p:extLst>
      <p:ext uri="{BB962C8B-B14F-4D97-AF65-F5344CB8AC3E}">
        <p14:creationId xmlns:p14="http://schemas.microsoft.com/office/powerpoint/2010/main" val="38260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CF1ECC-63B1-49E1-817A-792A1C18E758}"/>
              </a:ext>
            </a:extLst>
          </p:cNvPr>
          <p:cNvPicPr>
            <a:picLocks noChangeAspect="1"/>
          </p:cNvPicPr>
          <p:nvPr/>
        </p:nvPicPr>
        <p:blipFill>
          <a:blip r:embed="rId3"/>
          <a:stretch>
            <a:fillRect/>
          </a:stretch>
        </p:blipFill>
        <p:spPr>
          <a:xfrm>
            <a:off x="1081651" y="1300540"/>
            <a:ext cx="3530105" cy="2664296"/>
          </a:xfrm>
          <a:prstGeom prst="rect">
            <a:avLst/>
          </a:prstGeom>
          <a:effectLst/>
        </p:spPr>
      </p:pic>
      <p:sp>
        <p:nvSpPr>
          <p:cNvPr id="2" name="Title 1">
            <a:extLst>
              <a:ext uri="{FF2B5EF4-FFF2-40B4-BE49-F238E27FC236}">
                <a16:creationId xmlns:a16="http://schemas.microsoft.com/office/drawing/2014/main" id="{A2BFAAF4-013D-4E33-A482-C04104D49369}"/>
              </a:ext>
            </a:extLst>
          </p:cNvPr>
          <p:cNvSpPr>
            <a:spLocks noGrp="1"/>
          </p:cNvSpPr>
          <p:nvPr>
            <p:ph type="title"/>
          </p:nvPr>
        </p:nvSpPr>
        <p:spPr/>
        <p:txBody>
          <a:bodyPr>
            <a:normAutofit/>
          </a:bodyPr>
          <a:lstStyle/>
          <a:p>
            <a:r>
              <a:rPr lang="lv-LV" dirty="0"/>
              <a:t>Sistēmas procesi tiks nodrošināti, izmantojot septiņas saskarnes, kas paredzētas datu apmaiņai ar dalībnieku IS</a:t>
            </a:r>
          </a:p>
        </p:txBody>
      </p:sp>
      <p:sp>
        <p:nvSpPr>
          <p:cNvPr id="9" name="Content Placeholder 2">
            <a:extLst>
              <a:ext uri="{FF2B5EF4-FFF2-40B4-BE49-F238E27FC236}">
                <a16:creationId xmlns:a16="http://schemas.microsoft.com/office/drawing/2014/main" id="{1317D0EE-2809-48F4-99F4-20C01667D57F}"/>
              </a:ext>
            </a:extLst>
          </p:cNvPr>
          <p:cNvSpPr>
            <a:spLocks noGrp="1"/>
          </p:cNvSpPr>
          <p:nvPr>
            <p:ph sz="half" idx="2"/>
          </p:nvPr>
        </p:nvSpPr>
        <p:spPr>
          <a:xfrm>
            <a:off x="4502427" y="1370013"/>
            <a:ext cx="4100942" cy="3175000"/>
          </a:xfrm>
        </p:spPr>
        <p:txBody>
          <a:bodyPr>
            <a:normAutofit lnSpcReduction="10000"/>
          </a:bodyPr>
          <a:lstStyle/>
          <a:p>
            <a:pPr lvl="1">
              <a:lnSpc>
                <a:spcPct val="90000"/>
              </a:lnSpc>
            </a:pPr>
            <a:r>
              <a:rPr lang="lv-LV" sz="1800" dirty="0"/>
              <a:t>Pārvadātāji, kuriem nav savu IS vai tehnisku iemeslu dēļ IS nedarbojas, procesus varēs nodrošināt, izmantojot arī pilnveidotu ATD uzturēto Klientu apkalpošanas sistēmu un VBN IS ietvaros izveidoto Mobilo lietotni</a:t>
            </a:r>
          </a:p>
          <a:p>
            <a:pPr lvl="1">
              <a:lnSpc>
                <a:spcPct val="90000"/>
              </a:lnSpc>
            </a:pPr>
            <a:endParaRPr lang="lv-LV" sz="1800" dirty="0"/>
          </a:p>
          <a:p>
            <a:pPr lvl="1">
              <a:lnSpc>
                <a:spcPct val="90000"/>
              </a:lnSpc>
            </a:pPr>
            <a:r>
              <a:rPr lang="lv-LV" sz="1800" dirty="0"/>
              <a:t>Izmantojot izstrādātās saskarnes, būs iespējama datu nodošana arī ieinteresētajām sistēmām (piemēram, atvērto datu portāls, VID u.c.)</a:t>
            </a:r>
          </a:p>
          <a:p>
            <a:pPr lvl="1" algn="just">
              <a:lnSpc>
                <a:spcPct val="90000"/>
              </a:lnSpc>
            </a:pPr>
            <a:endParaRPr lang="lv-LV" sz="1800" dirty="0"/>
          </a:p>
        </p:txBody>
      </p:sp>
      <p:sp>
        <p:nvSpPr>
          <p:cNvPr id="16" name="TextBox 15">
            <a:extLst>
              <a:ext uri="{FF2B5EF4-FFF2-40B4-BE49-F238E27FC236}">
                <a16:creationId xmlns:a16="http://schemas.microsoft.com/office/drawing/2014/main" id="{FB0DCEE2-9786-4B61-BFF2-E79360A0E8F3}"/>
              </a:ext>
            </a:extLst>
          </p:cNvPr>
          <p:cNvSpPr txBox="1"/>
          <p:nvPr/>
        </p:nvSpPr>
        <p:spPr>
          <a:xfrm>
            <a:off x="1394353" y="1461917"/>
            <a:ext cx="1647021" cy="400110"/>
          </a:xfrm>
          <a:prstGeom prst="rect">
            <a:avLst/>
          </a:prstGeom>
          <a:noFill/>
        </p:spPr>
        <p:txBody>
          <a:bodyPr wrap="square">
            <a:spAutoFit/>
          </a:bodyPr>
          <a:lstStyle/>
          <a:p>
            <a:pPr marL="360000" lvl="1">
              <a:lnSpc>
                <a:spcPct val="100000"/>
              </a:lnSpc>
              <a:spcBef>
                <a:spcPts val="0"/>
              </a:spcBef>
            </a:pPr>
            <a:r>
              <a:rPr lang="lv-LV" sz="1000" dirty="0"/>
              <a:t>Lietotāju autorizācija un paroles maiņa</a:t>
            </a:r>
          </a:p>
        </p:txBody>
      </p:sp>
      <p:sp>
        <p:nvSpPr>
          <p:cNvPr id="18" name="TextBox 17">
            <a:extLst>
              <a:ext uri="{FF2B5EF4-FFF2-40B4-BE49-F238E27FC236}">
                <a16:creationId xmlns:a16="http://schemas.microsoft.com/office/drawing/2014/main" id="{A6027707-67BA-4C2B-8385-1819B4A19129}"/>
              </a:ext>
            </a:extLst>
          </p:cNvPr>
          <p:cNvSpPr txBox="1"/>
          <p:nvPr/>
        </p:nvSpPr>
        <p:spPr>
          <a:xfrm>
            <a:off x="202897" y="3700926"/>
            <a:ext cx="2126973" cy="553998"/>
          </a:xfrm>
          <a:prstGeom prst="rect">
            <a:avLst/>
          </a:prstGeom>
          <a:noFill/>
        </p:spPr>
        <p:txBody>
          <a:bodyPr wrap="square">
            <a:spAutoFit/>
          </a:bodyPr>
          <a:lstStyle/>
          <a:p>
            <a:pPr marL="360000" lvl="1">
              <a:lnSpc>
                <a:spcPct val="100000"/>
              </a:lnSpc>
              <a:spcBef>
                <a:spcPts val="0"/>
              </a:spcBef>
            </a:pPr>
            <a:r>
              <a:rPr lang="lv-LV" sz="1000" dirty="0"/>
              <a:t>Datu saņemšanai par plānotajiem maršrutiem un reisiem</a:t>
            </a:r>
            <a:endParaRPr lang="en-US" sz="1000" dirty="0"/>
          </a:p>
        </p:txBody>
      </p:sp>
      <p:sp>
        <p:nvSpPr>
          <p:cNvPr id="20" name="TextBox 19">
            <a:extLst>
              <a:ext uri="{FF2B5EF4-FFF2-40B4-BE49-F238E27FC236}">
                <a16:creationId xmlns:a16="http://schemas.microsoft.com/office/drawing/2014/main" id="{4009CA3C-49FC-4D8B-B25C-017CB311EE0E}"/>
              </a:ext>
            </a:extLst>
          </p:cNvPr>
          <p:cNvSpPr txBox="1"/>
          <p:nvPr/>
        </p:nvSpPr>
        <p:spPr>
          <a:xfrm>
            <a:off x="0" y="2927531"/>
            <a:ext cx="1461052" cy="707886"/>
          </a:xfrm>
          <a:prstGeom prst="rect">
            <a:avLst/>
          </a:prstGeom>
          <a:noFill/>
        </p:spPr>
        <p:txBody>
          <a:bodyPr wrap="square">
            <a:spAutoFit/>
          </a:bodyPr>
          <a:lstStyle/>
          <a:p>
            <a:r>
              <a:rPr lang="lv-LV" sz="1000" dirty="0"/>
              <a:t>Pārvadātāju plānoto maršrutu un reisu datu precizējumu un izmaiņu veikšana</a:t>
            </a:r>
          </a:p>
        </p:txBody>
      </p:sp>
      <p:sp>
        <p:nvSpPr>
          <p:cNvPr id="22" name="TextBox 21">
            <a:extLst>
              <a:ext uri="{FF2B5EF4-FFF2-40B4-BE49-F238E27FC236}">
                <a16:creationId xmlns:a16="http://schemas.microsoft.com/office/drawing/2014/main" id="{C9F3463B-4EFC-4AEC-843F-2BA729B13BC9}"/>
              </a:ext>
            </a:extLst>
          </p:cNvPr>
          <p:cNvSpPr txBox="1"/>
          <p:nvPr/>
        </p:nvSpPr>
        <p:spPr>
          <a:xfrm>
            <a:off x="3042230" y="3281474"/>
            <a:ext cx="1182757" cy="246221"/>
          </a:xfrm>
          <a:prstGeom prst="rect">
            <a:avLst/>
          </a:prstGeom>
          <a:noFill/>
        </p:spPr>
        <p:txBody>
          <a:bodyPr wrap="square">
            <a:spAutoFit/>
          </a:bodyPr>
          <a:lstStyle/>
          <a:p>
            <a:r>
              <a:rPr lang="lv-LV" sz="1000" dirty="0"/>
              <a:t>Biļešu tirgotājiem</a:t>
            </a:r>
          </a:p>
        </p:txBody>
      </p:sp>
      <p:sp>
        <p:nvSpPr>
          <p:cNvPr id="23" name="TextBox 22">
            <a:extLst>
              <a:ext uri="{FF2B5EF4-FFF2-40B4-BE49-F238E27FC236}">
                <a16:creationId xmlns:a16="http://schemas.microsoft.com/office/drawing/2014/main" id="{E34974A1-D4DA-467C-A98B-46D6AC903D72}"/>
              </a:ext>
            </a:extLst>
          </p:cNvPr>
          <p:cNvSpPr txBox="1"/>
          <p:nvPr/>
        </p:nvSpPr>
        <p:spPr>
          <a:xfrm>
            <a:off x="2628606" y="3898149"/>
            <a:ext cx="1182757" cy="246221"/>
          </a:xfrm>
          <a:prstGeom prst="rect">
            <a:avLst/>
          </a:prstGeom>
          <a:noFill/>
        </p:spPr>
        <p:txBody>
          <a:bodyPr wrap="square">
            <a:spAutoFit/>
          </a:bodyPr>
          <a:lstStyle/>
          <a:p>
            <a:r>
              <a:rPr lang="lv-LV" sz="1000" dirty="0"/>
              <a:t>Cenotāju IS</a:t>
            </a:r>
          </a:p>
        </p:txBody>
      </p:sp>
      <p:sp>
        <p:nvSpPr>
          <p:cNvPr id="24" name="TextBox 23">
            <a:extLst>
              <a:ext uri="{FF2B5EF4-FFF2-40B4-BE49-F238E27FC236}">
                <a16:creationId xmlns:a16="http://schemas.microsoft.com/office/drawing/2014/main" id="{4EEC94A2-2BF4-41C1-8EA4-EAE69B2B6497}"/>
              </a:ext>
            </a:extLst>
          </p:cNvPr>
          <p:cNvSpPr txBox="1"/>
          <p:nvPr/>
        </p:nvSpPr>
        <p:spPr>
          <a:xfrm>
            <a:off x="2940268" y="1801032"/>
            <a:ext cx="1182757" cy="246221"/>
          </a:xfrm>
          <a:prstGeom prst="rect">
            <a:avLst/>
          </a:prstGeom>
          <a:noFill/>
        </p:spPr>
        <p:txBody>
          <a:bodyPr wrap="square">
            <a:spAutoFit/>
          </a:bodyPr>
          <a:lstStyle/>
          <a:p>
            <a:r>
              <a:rPr lang="lv-LV" sz="1000" dirty="0"/>
              <a:t>Biļešu validācijai</a:t>
            </a:r>
          </a:p>
        </p:txBody>
      </p:sp>
      <p:sp>
        <p:nvSpPr>
          <p:cNvPr id="26" name="TextBox 25">
            <a:extLst>
              <a:ext uri="{FF2B5EF4-FFF2-40B4-BE49-F238E27FC236}">
                <a16:creationId xmlns:a16="http://schemas.microsoft.com/office/drawing/2014/main" id="{9E1200BD-49C7-43E6-BC90-8916FF89EA7E}"/>
              </a:ext>
            </a:extLst>
          </p:cNvPr>
          <p:cNvSpPr txBox="1"/>
          <p:nvPr/>
        </p:nvSpPr>
        <p:spPr>
          <a:xfrm>
            <a:off x="510814" y="1927637"/>
            <a:ext cx="1202206" cy="400110"/>
          </a:xfrm>
          <a:prstGeom prst="rect">
            <a:avLst/>
          </a:prstGeom>
          <a:noFill/>
        </p:spPr>
        <p:txBody>
          <a:bodyPr wrap="square">
            <a:spAutoFit/>
          </a:bodyPr>
          <a:lstStyle/>
          <a:p>
            <a:r>
              <a:rPr lang="lv-LV" sz="1000" dirty="0"/>
              <a:t>Atvērto datu publicēšanai</a:t>
            </a:r>
          </a:p>
        </p:txBody>
      </p:sp>
    </p:spTree>
    <p:extLst>
      <p:ext uri="{BB962C8B-B14F-4D97-AF65-F5344CB8AC3E}">
        <p14:creationId xmlns:p14="http://schemas.microsoft.com/office/powerpoint/2010/main" val="293312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BD896-1565-497F-ABE5-55F751C6C333}"/>
              </a:ext>
            </a:extLst>
          </p:cNvPr>
          <p:cNvSpPr>
            <a:spLocks noGrp="1"/>
          </p:cNvSpPr>
          <p:nvPr>
            <p:ph type="title"/>
          </p:nvPr>
        </p:nvSpPr>
        <p:spPr/>
        <p:txBody>
          <a:bodyPr>
            <a:normAutofit/>
          </a:bodyPr>
          <a:lstStyle/>
          <a:p>
            <a:pPr algn="ctr"/>
            <a:r>
              <a:rPr lang="es-ES" sz="2400" dirty="0" err="1"/>
              <a:t>Vienotā</a:t>
            </a:r>
            <a:r>
              <a:rPr lang="lv-LV" sz="2400" dirty="0"/>
              <a:t>s</a:t>
            </a:r>
            <a:r>
              <a:rPr lang="es-ES" sz="2400" dirty="0"/>
              <a:t> </a:t>
            </a:r>
            <a:r>
              <a:rPr lang="es-ES" sz="2400" dirty="0" err="1"/>
              <a:t>sabiedriskā</a:t>
            </a:r>
            <a:r>
              <a:rPr lang="es-ES" sz="2400" dirty="0"/>
              <a:t> transporta biļešu sist</a:t>
            </a:r>
            <a:r>
              <a:rPr lang="lv-LV" sz="2400" dirty="0"/>
              <a:t>ē</a:t>
            </a:r>
            <a:r>
              <a:rPr lang="es-ES" sz="2400" dirty="0" err="1"/>
              <a:t>ma</a:t>
            </a:r>
            <a:r>
              <a:rPr lang="lv-LV" sz="2400" dirty="0"/>
              <a:t>s Mobilā lietotne</a:t>
            </a:r>
          </a:p>
        </p:txBody>
      </p:sp>
      <p:pic>
        <p:nvPicPr>
          <p:cNvPr id="6" name="Content Placeholder 5">
            <a:extLst>
              <a:ext uri="{FF2B5EF4-FFF2-40B4-BE49-F238E27FC236}">
                <a16:creationId xmlns:a16="http://schemas.microsoft.com/office/drawing/2014/main" id="{1E2D6E5A-98EE-4566-BC08-9D95C2A229B5}"/>
              </a:ext>
            </a:extLst>
          </p:cNvPr>
          <p:cNvPicPr>
            <a:picLocks noGrp="1" noChangeAspect="1"/>
          </p:cNvPicPr>
          <p:nvPr>
            <p:ph idx="1"/>
          </p:nvPr>
        </p:nvPicPr>
        <p:blipFill rotWithShape="1">
          <a:blip r:embed="rId3"/>
          <a:srcRect l="2401" t="1100"/>
          <a:stretch/>
        </p:blipFill>
        <p:spPr>
          <a:xfrm>
            <a:off x="502156" y="1292086"/>
            <a:ext cx="1782665" cy="3231383"/>
          </a:xfrm>
        </p:spPr>
      </p:pic>
      <p:pic>
        <p:nvPicPr>
          <p:cNvPr id="8" name="Picture 7">
            <a:extLst>
              <a:ext uri="{FF2B5EF4-FFF2-40B4-BE49-F238E27FC236}">
                <a16:creationId xmlns:a16="http://schemas.microsoft.com/office/drawing/2014/main" id="{229CBD14-8A15-4DD6-B2F0-4C83FA7DACA6}"/>
              </a:ext>
            </a:extLst>
          </p:cNvPr>
          <p:cNvPicPr>
            <a:picLocks noChangeAspect="1"/>
          </p:cNvPicPr>
          <p:nvPr/>
        </p:nvPicPr>
        <p:blipFill rotWithShape="1">
          <a:blip r:embed="rId4"/>
          <a:srcRect l="2731" t="2070" r="4885"/>
          <a:stretch/>
        </p:blipFill>
        <p:spPr>
          <a:xfrm>
            <a:off x="2578314" y="1292011"/>
            <a:ext cx="1826526" cy="3228348"/>
          </a:xfrm>
          <a:prstGeom prst="rect">
            <a:avLst/>
          </a:prstGeom>
        </p:spPr>
      </p:pic>
      <p:pic>
        <p:nvPicPr>
          <p:cNvPr id="10" name="Picture 9">
            <a:extLst>
              <a:ext uri="{FF2B5EF4-FFF2-40B4-BE49-F238E27FC236}">
                <a16:creationId xmlns:a16="http://schemas.microsoft.com/office/drawing/2014/main" id="{52BC1048-035C-4C57-8576-D83187CE6BEC}"/>
              </a:ext>
            </a:extLst>
          </p:cNvPr>
          <p:cNvPicPr>
            <a:picLocks noChangeAspect="1"/>
          </p:cNvPicPr>
          <p:nvPr/>
        </p:nvPicPr>
        <p:blipFill rotWithShape="1">
          <a:blip r:embed="rId5"/>
          <a:srcRect l="2401" t="1194"/>
          <a:stretch/>
        </p:blipFill>
        <p:spPr>
          <a:xfrm>
            <a:off x="4743066" y="1288977"/>
            <a:ext cx="1826526" cy="3231383"/>
          </a:xfrm>
          <a:prstGeom prst="rect">
            <a:avLst/>
          </a:prstGeom>
        </p:spPr>
      </p:pic>
      <p:pic>
        <p:nvPicPr>
          <p:cNvPr id="12" name="Picture 11">
            <a:extLst>
              <a:ext uri="{FF2B5EF4-FFF2-40B4-BE49-F238E27FC236}">
                <a16:creationId xmlns:a16="http://schemas.microsoft.com/office/drawing/2014/main" id="{FD9C5B16-B2CF-4728-BC62-05EA79713665}"/>
              </a:ext>
            </a:extLst>
          </p:cNvPr>
          <p:cNvPicPr>
            <a:picLocks noChangeAspect="1"/>
          </p:cNvPicPr>
          <p:nvPr/>
        </p:nvPicPr>
        <p:blipFill rotWithShape="1">
          <a:blip r:embed="rId6"/>
          <a:srcRect l="1398" t="1204" r="1334" b="1215"/>
          <a:stretch/>
        </p:blipFill>
        <p:spPr>
          <a:xfrm>
            <a:off x="6760564" y="1290331"/>
            <a:ext cx="1879234" cy="3161130"/>
          </a:xfrm>
          <a:prstGeom prst="rect">
            <a:avLst/>
          </a:prstGeom>
        </p:spPr>
      </p:pic>
    </p:spTree>
    <p:extLst>
      <p:ext uri="{BB962C8B-B14F-4D97-AF65-F5344CB8AC3E}">
        <p14:creationId xmlns:p14="http://schemas.microsoft.com/office/powerpoint/2010/main" val="3272741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162A8E-7F69-4C77-BDC8-7909A9A9139F}"/>
              </a:ext>
            </a:extLst>
          </p:cNvPr>
          <p:cNvSpPr>
            <a:spLocks noGrp="1"/>
          </p:cNvSpPr>
          <p:nvPr>
            <p:ph type="title"/>
          </p:nvPr>
        </p:nvSpPr>
        <p:spPr>
          <a:xfrm>
            <a:off x="848502" y="393035"/>
            <a:ext cx="7886700" cy="994172"/>
          </a:xfrm>
        </p:spPr>
        <p:txBody>
          <a:bodyPr/>
          <a:lstStyle/>
          <a:p>
            <a:r>
              <a:rPr lang="es-ES" dirty="0" err="1"/>
              <a:t>Vienot</a:t>
            </a:r>
            <a:r>
              <a:rPr lang="lv-LV" dirty="0" err="1"/>
              <a:t>ajai</a:t>
            </a:r>
            <a:r>
              <a:rPr lang="es-ES" dirty="0"/>
              <a:t> </a:t>
            </a:r>
            <a:r>
              <a:rPr lang="es-ES" dirty="0" err="1"/>
              <a:t>sabiedriskā</a:t>
            </a:r>
            <a:r>
              <a:rPr lang="es-ES" dirty="0"/>
              <a:t> transporta </a:t>
            </a:r>
            <a:r>
              <a:rPr lang="es-ES" dirty="0" err="1"/>
              <a:t>biļešu</a:t>
            </a:r>
            <a:r>
              <a:rPr lang="es-ES" dirty="0"/>
              <a:t> </a:t>
            </a:r>
            <a:r>
              <a:rPr lang="es-ES" dirty="0" err="1"/>
              <a:t>sist</a:t>
            </a:r>
            <a:r>
              <a:rPr lang="lv-LV" dirty="0"/>
              <a:t>ē</a:t>
            </a:r>
            <a:r>
              <a:rPr lang="es-ES" dirty="0"/>
              <a:t>m</a:t>
            </a:r>
            <a:r>
              <a:rPr lang="lv-LV" dirty="0"/>
              <a:t>ai būs vairāki dalībnieki un ievērojams skaits lietotāju</a:t>
            </a:r>
          </a:p>
        </p:txBody>
      </p:sp>
      <p:sp>
        <p:nvSpPr>
          <p:cNvPr id="5" name="Text Placeholder 4">
            <a:extLst>
              <a:ext uri="{FF2B5EF4-FFF2-40B4-BE49-F238E27FC236}">
                <a16:creationId xmlns:a16="http://schemas.microsoft.com/office/drawing/2014/main" id="{B802344E-77B6-44FF-9632-3E6EFCC7A050}"/>
              </a:ext>
            </a:extLst>
          </p:cNvPr>
          <p:cNvSpPr>
            <a:spLocks noGrp="1"/>
          </p:cNvSpPr>
          <p:nvPr>
            <p:ph type="body" idx="1"/>
          </p:nvPr>
        </p:nvSpPr>
        <p:spPr/>
        <p:txBody>
          <a:bodyPr/>
          <a:lstStyle/>
          <a:p>
            <a:r>
              <a:rPr lang="lv-LV" dirty="0"/>
              <a:t>Sistēmas (VBN IS) dalībnieki</a:t>
            </a:r>
          </a:p>
        </p:txBody>
      </p:sp>
      <p:sp>
        <p:nvSpPr>
          <p:cNvPr id="6" name="Content Placeholder 5">
            <a:extLst>
              <a:ext uri="{FF2B5EF4-FFF2-40B4-BE49-F238E27FC236}">
                <a16:creationId xmlns:a16="http://schemas.microsoft.com/office/drawing/2014/main" id="{05B0D68A-743C-4950-8DB1-C80EC7C42694}"/>
              </a:ext>
            </a:extLst>
          </p:cNvPr>
          <p:cNvSpPr>
            <a:spLocks noGrp="1"/>
          </p:cNvSpPr>
          <p:nvPr>
            <p:ph sz="half" idx="2"/>
          </p:nvPr>
        </p:nvSpPr>
        <p:spPr>
          <a:xfrm>
            <a:off x="629842" y="1878807"/>
            <a:ext cx="3780647" cy="2808454"/>
          </a:xfrm>
        </p:spPr>
        <p:txBody>
          <a:bodyPr>
            <a:normAutofit fontScale="62500" lnSpcReduction="20000"/>
          </a:bodyPr>
          <a:lstStyle/>
          <a:p>
            <a:r>
              <a:rPr lang="lv-LV" b="1" u="sng" dirty="0"/>
              <a:t>Sistēmas pārzinis (ATD)</a:t>
            </a:r>
            <a:r>
              <a:rPr lang="lv-LV" dirty="0"/>
              <a:t>, kas nodrošina visus pamata datus par biļešu tirdzniecībā pieejamajiem maršrutiem, biļešu veidiem un biļešu cenām</a:t>
            </a:r>
          </a:p>
          <a:p>
            <a:r>
              <a:rPr lang="lv-LV" b="1" u="sng" dirty="0"/>
              <a:t>Pārvadātāji (šobrīd 25)</a:t>
            </a:r>
            <a:r>
              <a:rPr lang="lv-LV" b="1" dirty="0"/>
              <a:t>:</a:t>
            </a:r>
            <a:r>
              <a:rPr lang="lv-LV" dirty="0"/>
              <a:t> pilnveido VSTBS ATD nodotos datus par maršrutiem, sagatavojot un uzturot tirdzniecībā pieejamo biļešu informāciju atbilstoši plānotajam transportlīdzeklim (vietu skaits, izvietojums)</a:t>
            </a:r>
          </a:p>
          <a:p>
            <a:r>
              <a:rPr lang="lv-LV" b="1" u="sng" dirty="0"/>
              <a:t>Biļešu tirgotāji</a:t>
            </a:r>
            <a:r>
              <a:rPr lang="lv-LV" u="sng" dirty="0"/>
              <a:t> </a:t>
            </a:r>
            <a:r>
              <a:rPr lang="lv-LV" b="1" u="sng" dirty="0"/>
              <a:t>(šobrīd 34 autoostas, 39 dz. kases, 3 tirgotāji un 25 pārvadātāji</a:t>
            </a:r>
            <a:r>
              <a:rPr lang="lv-LV" sz="1600" b="1" u="sng" dirty="0"/>
              <a:t>*</a:t>
            </a:r>
            <a:r>
              <a:rPr lang="lv-LV" b="1" u="sng" dirty="0"/>
              <a:t>)</a:t>
            </a:r>
            <a:r>
              <a:rPr lang="lv-LV" dirty="0"/>
              <a:t>: nodrošina biļešu tirdzniecību ar savām IS, kas pieslēgtas VBN IS</a:t>
            </a:r>
            <a:endParaRPr lang="lv-LV" b="1" u="sng" dirty="0"/>
          </a:p>
          <a:p>
            <a:r>
              <a:rPr lang="lv-LV" b="1" u="sng" dirty="0"/>
              <a:t>Cenotāji (šobrīd 1 – BMA)</a:t>
            </a:r>
            <a:r>
              <a:rPr lang="lv-LV" dirty="0"/>
              <a:t>: nodrošina speciālu nosacījumu (piemēram, braukšanas maksas atvieglojumi, lojalitātes programmas) piemērošanu biļetes pārdošanas procesā</a:t>
            </a:r>
          </a:p>
          <a:p>
            <a:pPr marL="0" indent="0">
              <a:buNone/>
            </a:pPr>
            <a:r>
              <a:rPr lang="lv-LV" sz="1800" dirty="0"/>
              <a:t>*tikai transportlīdzekļos</a:t>
            </a:r>
          </a:p>
        </p:txBody>
      </p:sp>
      <p:sp>
        <p:nvSpPr>
          <p:cNvPr id="7" name="Text Placeholder 6">
            <a:extLst>
              <a:ext uri="{FF2B5EF4-FFF2-40B4-BE49-F238E27FC236}">
                <a16:creationId xmlns:a16="http://schemas.microsoft.com/office/drawing/2014/main" id="{C411F6E3-BA57-4FD6-BDAB-3FDF5B842C0F}"/>
              </a:ext>
            </a:extLst>
          </p:cNvPr>
          <p:cNvSpPr>
            <a:spLocks noGrp="1"/>
          </p:cNvSpPr>
          <p:nvPr>
            <p:ph type="body" sz="quarter" idx="3"/>
          </p:nvPr>
        </p:nvSpPr>
        <p:spPr/>
        <p:txBody>
          <a:bodyPr/>
          <a:lstStyle/>
          <a:p>
            <a:r>
              <a:rPr lang="lv-LV" dirty="0"/>
              <a:t>Sistēmas lietotāji</a:t>
            </a:r>
          </a:p>
        </p:txBody>
      </p:sp>
      <p:sp>
        <p:nvSpPr>
          <p:cNvPr id="8" name="Content Placeholder 7">
            <a:extLst>
              <a:ext uri="{FF2B5EF4-FFF2-40B4-BE49-F238E27FC236}">
                <a16:creationId xmlns:a16="http://schemas.microsoft.com/office/drawing/2014/main" id="{C74FF67F-E2D2-4E23-9ABE-0281D8FA28E8}"/>
              </a:ext>
            </a:extLst>
          </p:cNvPr>
          <p:cNvSpPr>
            <a:spLocks noGrp="1"/>
          </p:cNvSpPr>
          <p:nvPr>
            <p:ph sz="quarter" idx="4"/>
          </p:nvPr>
        </p:nvSpPr>
        <p:spPr/>
        <p:txBody>
          <a:bodyPr>
            <a:normAutofit fontScale="62500" lnSpcReduction="20000"/>
          </a:bodyPr>
          <a:lstStyle/>
          <a:p>
            <a:r>
              <a:rPr lang="lv-LV" dirty="0"/>
              <a:t>Pasažieri ir VBN IS ieviešanas rezultātā radīto produktu lietotāji</a:t>
            </a:r>
          </a:p>
          <a:p>
            <a:r>
              <a:rPr lang="lv-LV" dirty="0"/>
              <a:t>Pasažieru galvenais ieguvums – iespēja rezervēt un iegādāties biļetes gan klātienē, gan attālināti uz jebkuru reģionālās nozīmes maršruta reisu, tai skaitā reisa izpildes laikā, kas šobrīd nav iespējams</a:t>
            </a:r>
            <a:endParaRPr lang="en-US" dirty="0"/>
          </a:p>
          <a:p>
            <a:endParaRPr lang="lv-LV" dirty="0"/>
          </a:p>
        </p:txBody>
      </p:sp>
      <p:pic>
        <p:nvPicPr>
          <p:cNvPr id="10" name="Graphic 9" descr="Social network">
            <a:extLst>
              <a:ext uri="{FF2B5EF4-FFF2-40B4-BE49-F238E27FC236}">
                <a16:creationId xmlns:a16="http://schemas.microsoft.com/office/drawing/2014/main" id="{7144A901-5AD1-4EC3-80B8-2C023C0860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49113" y="1299854"/>
            <a:ext cx="578953" cy="578953"/>
          </a:xfrm>
          <a:prstGeom prst="rect">
            <a:avLst/>
          </a:prstGeom>
        </p:spPr>
      </p:pic>
      <p:pic>
        <p:nvPicPr>
          <p:cNvPr id="12" name="Graphic 11" descr="Group of people">
            <a:extLst>
              <a:ext uri="{FF2B5EF4-FFF2-40B4-BE49-F238E27FC236}">
                <a16:creationId xmlns:a16="http://schemas.microsoft.com/office/drawing/2014/main" id="{D197FA0C-83C2-415C-B88C-88AFBA9068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42142" y="1299853"/>
            <a:ext cx="578953" cy="578953"/>
          </a:xfrm>
          <a:prstGeom prst="rect">
            <a:avLst/>
          </a:prstGeom>
        </p:spPr>
      </p:pic>
      <p:pic>
        <p:nvPicPr>
          <p:cNvPr id="14" name="Graphic 13" descr="Group of people">
            <a:extLst>
              <a:ext uri="{FF2B5EF4-FFF2-40B4-BE49-F238E27FC236}">
                <a16:creationId xmlns:a16="http://schemas.microsoft.com/office/drawing/2014/main" id="{DA9F8F15-71B7-401B-B55D-891DE9AB51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41432" y="1299852"/>
            <a:ext cx="578953" cy="578953"/>
          </a:xfrm>
          <a:prstGeom prst="rect">
            <a:avLst/>
          </a:prstGeom>
        </p:spPr>
      </p:pic>
      <p:graphicFrame>
        <p:nvGraphicFramePr>
          <p:cNvPr id="13" name="Content Placeholder 6">
            <a:extLst>
              <a:ext uri="{FF2B5EF4-FFF2-40B4-BE49-F238E27FC236}">
                <a16:creationId xmlns:a16="http://schemas.microsoft.com/office/drawing/2014/main" id="{89BE83BB-352B-4207-92B0-655BDB98CF6E}"/>
              </a:ext>
            </a:extLst>
          </p:cNvPr>
          <p:cNvGraphicFramePr>
            <a:graphicFrameLocks/>
          </p:cNvGraphicFramePr>
          <p:nvPr>
            <p:extLst>
              <p:ext uri="{D42A27DB-BD31-4B8C-83A1-F6EECF244321}">
                <p14:modId xmlns:p14="http://schemas.microsoft.com/office/powerpoint/2010/main" val="865299166"/>
              </p:ext>
            </p:extLst>
          </p:nvPr>
        </p:nvGraphicFramePr>
        <p:xfrm>
          <a:off x="4653049" y="3070303"/>
          <a:ext cx="3994460" cy="14263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1850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457" y="469753"/>
            <a:ext cx="7886700" cy="994172"/>
          </a:xfrm>
        </p:spPr>
        <p:txBody>
          <a:bodyPr>
            <a:normAutofit fontScale="90000"/>
          </a:bodyPr>
          <a:lstStyle/>
          <a:p>
            <a:r>
              <a:rPr lang="lv-LV" dirty="0"/>
              <a:t>Biļešu cenu veidošanai sistēmā tiks ieviesti divu veidu tarifi</a:t>
            </a:r>
            <a:br>
              <a:rPr lang="lv-LV" dirty="0"/>
            </a:br>
            <a:endParaRPr lang="en-US" dirty="0"/>
          </a:p>
        </p:txBody>
      </p:sp>
      <p:sp>
        <p:nvSpPr>
          <p:cNvPr id="7" name="Text Placeholder 6">
            <a:extLst>
              <a:ext uri="{FF2B5EF4-FFF2-40B4-BE49-F238E27FC236}">
                <a16:creationId xmlns:a16="http://schemas.microsoft.com/office/drawing/2014/main" id="{E787B643-6E75-42E2-8C91-F1C90C0AB3CD}"/>
              </a:ext>
            </a:extLst>
          </p:cNvPr>
          <p:cNvSpPr>
            <a:spLocks noGrp="1"/>
          </p:cNvSpPr>
          <p:nvPr>
            <p:ph type="body" idx="1"/>
          </p:nvPr>
        </p:nvSpPr>
        <p:spPr/>
        <p:txBody>
          <a:bodyPr/>
          <a:lstStyle/>
          <a:p>
            <a:r>
              <a:rPr lang="lv-LV" dirty="0"/>
              <a:t>Pilns tarifs</a:t>
            </a:r>
          </a:p>
        </p:txBody>
      </p:sp>
      <p:sp>
        <p:nvSpPr>
          <p:cNvPr id="3" name="Content Placeholder 2"/>
          <p:cNvSpPr>
            <a:spLocks noGrp="1"/>
          </p:cNvSpPr>
          <p:nvPr>
            <p:ph sz="half" idx="2"/>
          </p:nvPr>
        </p:nvSpPr>
        <p:spPr/>
        <p:txBody>
          <a:bodyPr>
            <a:normAutofit fontScale="92500"/>
          </a:bodyPr>
          <a:lstStyle/>
          <a:p>
            <a:endParaRPr lang="lv-LV" dirty="0"/>
          </a:p>
          <a:p>
            <a:r>
              <a:rPr lang="lv-LV" dirty="0"/>
              <a:t>Tarifs biļetēm transportlīdzekļos, autoostās un dzelzceļa kasēs</a:t>
            </a:r>
          </a:p>
        </p:txBody>
      </p:sp>
      <p:sp>
        <p:nvSpPr>
          <p:cNvPr id="8" name="Text Placeholder 7">
            <a:extLst>
              <a:ext uri="{FF2B5EF4-FFF2-40B4-BE49-F238E27FC236}">
                <a16:creationId xmlns:a16="http://schemas.microsoft.com/office/drawing/2014/main" id="{55BA0F4E-F5F1-43C1-AE4B-91F7785D2DF1}"/>
              </a:ext>
            </a:extLst>
          </p:cNvPr>
          <p:cNvSpPr>
            <a:spLocks noGrp="1"/>
          </p:cNvSpPr>
          <p:nvPr>
            <p:ph type="body" sz="quarter" idx="3"/>
          </p:nvPr>
        </p:nvSpPr>
        <p:spPr/>
        <p:txBody>
          <a:bodyPr/>
          <a:lstStyle/>
          <a:p>
            <a:r>
              <a:rPr lang="lv-LV" dirty="0"/>
              <a:t>Samazināts tarifs</a:t>
            </a:r>
          </a:p>
        </p:txBody>
      </p:sp>
      <p:sp>
        <p:nvSpPr>
          <p:cNvPr id="9" name="Content Placeholder 8">
            <a:extLst>
              <a:ext uri="{FF2B5EF4-FFF2-40B4-BE49-F238E27FC236}">
                <a16:creationId xmlns:a16="http://schemas.microsoft.com/office/drawing/2014/main" id="{13CD0489-CC32-4164-A16D-ECC1C0FEA335}"/>
              </a:ext>
            </a:extLst>
          </p:cNvPr>
          <p:cNvSpPr>
            <a:spLocks noGrp="1"/>
          </p:cNvSpPr>
          <p:nvPr>
            <p:ph sz="quarter" idx="4"/>
          </p:nvPr>
        </p:nvSpPr>
        <p:spPr/>
        <p:txBody>
          <a:bodyPr>
            <a:normAutofit fontScale="92500"/>
          </a:bodyPr>
          <a:lstStyle/>
          <a:p>
            <a:r>
              <a:rPr lang="lv-LV" dirty="0"/>
              <a:t>Tarifs biļetēm citās biļešu tirdzniecības vietās (internets, veikali, kioski u.c.), kas būs par 10% zemāks nekā pilnais tarifs </a:t>
            </a:r>
          </a:p>
          <a:p>
            <a:r>
              <a:rPr lang="lv-LV" dirty="0"/>
              <a:t>Šo 10% ietvarā tirgotājs var noteikt savu pakalpojuma maksu</a:t>
            </a:r>
          </a:p>
          <a:p>
            <a:r>
              <a:rPr lang="lv-LV" dirty="0"/>
              <a:t>Biļetes cena kopā ar pakalpojumu maksu nedrīkstēs sasniegt pilno tarifu</a:t>
            </a:r>
            <a:endParaRPr lang="en-US" dirty="0"/>
          </a:p>
          <a:p>
            <a:endParaRPr lang="lv-LV" dirty="0"/>
          </a:p>
        </p:txBody>
      </p:sp>
      <p:pic>
        <p:nvPicPr>
          <p:cNvPr id="11" name="Graphic 10" descr="Bus">
            <a:extLst>
              <a:ext uri="{FF2B5EF4-FFF2-40B4-BE49-F238E27FC236}">
                <a16:creationId xmlns:a16="http://schemas.microsoft.com/office/drawing/2014/main" id="{325C1579-2E5E-4B89-A4CE-096E780BC7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0358" y="1492956"/>
            <a:ext cx="506102" cy="506102"/>
          </a:xfrm>
          <a:prstGeom prst="rect">
            <a:avLst/>
          </a:prstGeom>
        </p:spPr>
      </p:pic>
      <p:pic>
        <p:nvPicPr>
          <p:cNvPr id="13" name="Graphic 12" descr="Train">
            <a:extLst>
              <a:ext uri="{FF2B5EF4-FFF2-40B4-BE49-F238E27FC236}">
                <a16:creationId xmlns:a16="http://schemas.microsoft.com/office/drawing/2014/main" id="{72EE20B9-FE8B-4516-B41C-ADB74B2F8A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0404" y="1519348"/>
            <a:ext cx="450030" cy="450030"/>
          </a:xfrm>
          <a:prstGeom prst="rect">
            <a:avLst/>
          </a:prstGeom>
        </p:spPr>
      </p:pic>
      <p:pic>
        <p:nvPicPr>
          <p:cNvPr id="15" name="Graphic 14" descr="Store">
            <a:extLst>
              <a:ext uri="{FF2B5EF4-FFF2-40B4-BE49-F238E27FC236}">
                <a16:creationId xmlns:a16="http://schemas.microsoft.com/office/drawing/2014/main" id="{FDA12DAA-6D62-4705-ADE5-7787C12B82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31320" y="1458446"/>
            <a:ext cx="513071" cy="513071"/>
          </a:xfrm>
          <a:prstGeom prst="rect">
            <a:avLst/>
          </a:prstGeom>
        </p:spPr>
      </p:pic>
      <p:pic>
        <p:nvPicPr>
          <p:cNvPr id="17" name="Graphic 16" descr="Schoolhouse">
            <a:extLst>
              <a:ext uri="{FF2B5EF4-FFF2-40B4-BE49-F238E27FC236}">
                <a16:creationId xmlns:a16="http://schemas.microsoft.com/office/drawing/2014/main" id="{A9D93E03-48A5-44F7-A1F5-C3785FCA536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47102" y="1381124"/>
            <a:ext cx="657074" cy="657074"/>
          </a:xfrm>
          <a:prstGeom prst="rect">
            <a:avLst/>
          </a:prstGeom>
        </p:spPr>
      </p:pic>
      <p:pic>
        <p:nvPicPr>
          <p:cNvPr id="19" name="Graphic 18" descr="Internet">
            <a:extLst>
              <a:ext uri="{FF2B5EF4-FFF2-40B4-BE49-F238E27FC236}">
                <a16:creationId xmlns:a16="http://schemas.microsoft.com/office/drawing/2014/main" id="{790C8F75-D8E7-477A-AAA1-A01C1001CA4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23061" y="1467971"/>
            <a:ext cx="513071" cy="513071"/>
          </a:xfrm>
          <a:prstGeom prst="rect">
            <a:avLst/>
          </a:prstGeom>
        </p:spPr>
      </p:pic>
      <p:pic>
        <p:nvPicPr>
          <p:cNvPr id="21" name="Graphic 20" descr="Smart Phone">
            <a:extLst>
              <a:ext uri="{FF2B5EF4-FFF2-40B4-BE49-F238E27FC236}">
                <a16:creationId xmlns:a16="http://schemas.microsoft.com/office/drawing/2014/main" id="{449EAA37-A8A3-4A69-B0C8-A6179FCF44E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714802" y="1458446"/>
            <a:ext cx="513071" cy="513071"/>
          </a:xfrm>
          <a:prstGeom prst="rect">
            <a:avLst/>
          </a:prstGeom>
        </p:spPr>
      </p:pic>
      <p:pic>
        <p:nvPicPr>
          <p:cNvPr id="23" name="Graphic 22" descr="House">
            <a:extLst>
              <a:ext uri="{FF2B5EF4-FFF2-40B4-BE49-F238E27FC236}">
                <a16:creationId xmlns:a16="http://schemas.microsoft.com/office/drawing/2014/main" id="{4F1191D7-08FC-4DAA-92E5-4ED1EBE1D96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714808" y="1492956"/>
            <a:ext cx="488086" cy="488086"/>
          </a:xfrm>
          <a:prstGeom prst="rect">
            <a:avLst/>
          </a:prstGeom>
        </p:spPr>
      </p:pic>
    </p:spTree>
    <p:extLst>
      <p:ext uri="{BB962C8B-B14F-4D97-AF65-F5344CB8AC3E}">
        <p14:creationId xmlns:p14="http://schemas.microsoft.com/office/powerpoint/2010/main" val="31739264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1981</TotalTime>
  <Words>1076</Words>
  <Application>Microsoft Office PowerPoint</Application>
  <PresentationFormat>On-screen Show (16:9)</PresentationFormat>
  <Paragraphs>121</Paragraphs>
  <Slides>14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DIN Pro</vt:lpstr>
      <vt:lpstr>DINPro</vt:lpstr>
      <vt:lpstr>DINPro-Bold</vt:lpstr>
      <vt:lpstr>Office Theme</vt:lpstr>
      <vt:lpstr>Vienotā sabiedriskā transporta biļešu sistēma  </vt:lpstr>
      <vt:lpstr>Vienotās sabiedriskā transporta biļešu sistēmas laika grafiks</vt:lpstr>
      <vt:lpstr>Vienotās sabiedriskā transporta biļešu sistēmas izstrādes projekta divas sastāvdaļas</vt:lpstr>
      <vt:lpstr>Vienotās sabiedriskā transporta biļešu sistēmas konceptuālā shēma</vt:lpstr>
      <vt:lpstr>Vienotās sabiedriskā transporta biļešu sistēmas aplikācijas trīs galvenās sadaļas </vt:lpstr>
      <vt:lpstr>Sistēmas procesi tiks nodrošināti, izmantojot septiņas saskarnes, kas paredzētas datu apmaiņai ar dalībnieku IS</vt:lpstr>
      <vt:lpstr>Vienotās sabiedriskā transporta biļešu sistēmas Mobilā lietotne</vt:lpstr>
      <vt:lpstr>Vienotajai sabiedriskā transporta biļešu sistēmai būs vairāki dalībnieki un ievērojams skaits lietotāju</vt:lpstr>
      <vt:lpstr>Biļešu cenu veidošanai sistēmā tiks ieviesti divu veidu tarifi </vt:lpstr>
      <vt:lpstr>Pasažieriem būs pieejams plašs autobusu un vilcienu biļešu veidu klāsts, saglabājot esošos biļešu veidus</vt:lpstr>
      <vt:lpstr>Pieejamās biļetes pasažieriem būs atkarīgas no tirgotāja un tirgošanas vietas</vt:lpstr>
      <vt:lpstr>Abonementa biļešu apstrādes process sāksies no to iegādes un beigsies ar validāciju transportā</vt:lpstr>
      <vt:lpstr>Abonementa biļetēm svarīga sastāvdaļa ir datu nesēji, kur ATD virza vienotu tehnisko prasību noteikšanu</vt:lpstr>
      <vt:lpstr>Paldies par uzmanību!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Ilze Brice</cp:lastModifiedBy>
  <cp:revision>163</cp:revision>
  <cp:lastPrinted>2021-09-27T05:45:25Z</cp:lastPrinted>
  <dcterms:created xsi:type="dcterms:W3CDTF">2019-11-15T07:55:00Z</dcterms:created>
  <dcterms:modified xsi:type="dcterms:W3CDTF">2021-11-17T08:40:33Z</dcterms:modified>
</cp:coreProperties>
</file>